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C7912-DEFF-4063-A7AB-CA88F2B9345D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GB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AAE39-1346-45A5-9A7C-FEF482E2CB7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490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AAE39-1346-45A5-9A7C-FEF482E2CB7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328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AAE39-1346-45A5-9A7C-FEF482E2CB7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328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19-03-2020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19-03-2020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19-03-2020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19-03-2020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19-03-2020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19-03-2020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19-03-2020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19-03-2020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19-03-2020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19-03-2020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19-03-2020</a:t>
            </a:fld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C270875-E729-438F-AD64-DA10B3256A5A}" type="datetimeFigureOut">
              <a:rPr lang="pt-PT" smtClean="0"/>
              <a:t>19-03-2020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6DU-l3d6G5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Q_MIn9L3gn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Sistema de Jogo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4x2 </a:t>
            </a:r>
            <a:r>
              <a:rPr lang="en-GB" dirty="0" smtClean="0"/>
              <a:t>simples</a:t>
            </a: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 descr="C:\Program Files (x86)\Microsoft Office\MEDIA\CAGCAT10\j030148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1798638" cy="1338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343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2286000" y="533400"/>
            <a:ext cx="59089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PT" altLang="pt-PT" b="1" dirty="0"/>
              <a:t>Combinação de Receção ao Serviço com 4 jogadores em “U”</a:t>
            </a:r>
            <a:endParaRPr lang="pt-PT" altLang="pt-PT" dirty="0">
              <a:latin typeface="Times New Roman"/>
            </a:endParaRPr>
          </a:p>
        </p:txBody>
      </p:sp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1143000" y="1981200"/>
            <a:ext cx="7086600" cy="388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7588" name="Oval 4"/>
          <p:cNvSpPr>
            <a:spLocks noChangeArrowheads="1"/>
          </p:cNvSpPr>
          <p:nvPr/>
        </p:nvSpPr>
        <p:spPr bwMode="auto">
          <a:xfrm>
            <a:off x="4191000" y="36576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3</a:t>
            </a:r>
          </a:p>
        </p:txBody>
      </p:sp>
      <p:sp>
        <p:nvSpPr>
          <p:cNvPr id="67589" name="Oval 5"/>
          <p:cNvSpPr>
            <a:spLocks noChangeArrowheads="1"/>
          </p:cNvSpPr>
          <p:nvPr/>
        </p:nvSpPr>
        <p:spPr bwMode="auto">
          <a:xfrm>
            <a:off x="2590800" y="22860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4</a:t>
            </a:r>
          </a:p>
        </p:txBody>
      </p:sp>
      <p:sp>
        <p:nvSpPr>
          <p:cNvPr id="67590" name="Oval 6"/>
          <p:cNvSpPr>
            <a:spLocks noChangeArrowheads="1"/>
          </p:cNvSpPr>
          <p:nvPr/>
        </p:nvSpPr>
        <p:spPr bwMode="auto">
          <a:xfrm>
            <a:off x="1752600" y="29718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5</a:t>
            </a:r>
          </a:p>
        </p:txBody>
      </p:sp>
      <p:sp>
        <p:nvSpPr>
          <p:cNvPr id="67591" name="Oval 7"/>
          <p:cNvSpPr>
            <a:spLocks noChangeArrowheads="1"/>
          </p:cNvSpPr>
          <p:nvPr/>
        </p:nvSpPr>
        <p:spPr bwMode="auto">
          <a:xfrm>
            <a:off x="1752600" y="40386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6</a:t>
            </a:r>
          </a:p>
        </p:txBody>
      </p:sp>
      <p:sp>
        <p:nvSpPr>
          <p:cNvPr id="67592" name="Oval 8"/>
          <p:cNvSpPr>
            <a:spLocks noChangeArrowheads="1"/>
          </p:cNvSpPr>
          <p:nvPr/>
        </p:nvSpPr>
        <p:spPr bwMode="auto">
          <a:xfrm>
            <a:off x="2667000" y="48768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2</a:t>
            </a:r>
          </a:p>
        </p:txBody>
      </p:sp>
      <p:sp>
        <p:nvSpPr>
          <p:cNvPr id="67593" name="Oval 9"/>
          <p:cNvSpPr>
            <a:spLocks noChangeArrowheads="1"/>
          </p:cNvSpPr>
          <p:nvPr/>
        </p:nvSpPr>
        <p:spPr bwMode="auto">
          <a:xfrm>
            <a:off x="2286000" y="5181600"/>
            <a:ext cx="381000" cy="457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1</a:t>
            </a:r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>
            <a:off x="47244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7595" name="Line 11"/>
          <p:cNvSpPr>
            <a:spLocks noChangeShapeType="1"/>
          </p:cNvSpPr>
          <p:nvPr/>
        </p:nvSpPr>
        <p:spPr bwMode="auto">
          <a:xfrm>
            <a:off x="35052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7596" name="Line 12"/>
          <p:cNvSpPr>
            <a:spLocks noChangeShapeType="1"/>
          </p:cNvSpPr>
          <p:nvPr/>
        </p:nvSpPr>
        <p:spPr bwMode="auto">
          <a:xfrm>
            <a:off x="60198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7600" name="AutoShape 16"/>
          <p:cNvSpPr>
            <a:spLocks noChangeArrowheads="1"/>
          </p:cNvSpPr>
          <p:nvPr/>
        </p:nvSpPr>
        <p:spPr bwMode="auto">
          <a:xfrm rot="18713377" flipV="1">
            <a:off x="2845594" y="5155406"/>
            <a:ext cx="814388" cy="866775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869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2286000" y="533400"/>
            <a:ext cx="59089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PT" altLang="pt-PT" b="1" dirty="0"/>
              <a:t>Combinação de Receção ao Serviço com 4 jogadores em “U”</a:t>
            </a:r>
            <a:endParaRPr lang="pt-PT" altLang="pt-PT" dirty="0">
              <a:latin typeface="Times New Roman"/>
            </a:endParaRPr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1143000" y="1981200"/>
            <a:ext cx="7086600" cy="388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2708" name="Oval 4"/>
          <p:cNvSpPr>
            <a:spLocks noChangeArrowheads="1"/>
          </p:cNvSpPr>
          <p:nvPr/>
        </p:nvSpPr>
        <p:spPr bwMode="auto">
          <a:xfrm>
            <a:off x="4191000" y="36576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3</a:t>
            </a:r>
          </a:p>
        </p:txBody>
      </p:sp>
      <p:sp>
        <p:nvSpPr>
          <p:cNvPr id="72709" name="Oval 5"/>
          <p:cNvSpPr>
            <a:spLocks noChangeArrowheads="1"/>
          </p:cNvSpPr>
          <p:nvPr/>
        </p:nvSpPr>
        <p:spPr bwMode="auto">
          <a:xfrm>
            <a:off x="2590800" y="22860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4</a:t>
            </a:r>
          </a:p>
        </p:txBody>
      </p:sp>
      <p:sp>
        <p:nvSpPr>
          <p:cNvPr id="72710" name="Oval 6"/>
          <p:cNvSpPr>
            <a:spLocks noChangeArrowheads="1"/>
          </p:cNvSpPr>
          <p:nvPr/>
        </p:nvSpPr>
        <p:spPr bwMode="auto">
          <a:xfrm>
            <a:off x="1676400" y="31242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5</a:t>
            </a:r>
          </a:p>
        </p:txBody>
      </p:sp>
      <p:sp>
        <p:nvSpPr>
          <p:cNvPr id="72711" name="Oval 7"/>
          <p:cNvSpPr>
            <a:spLocks noChangeArrowheads="1"/>
          </p:cNvSpPr>
          <p:nvPr/>
        </p:nvSpPr>
        <p:spPr bwMode="auto">
          <a:xfrm>
            <a:off x="3657600" y="3962400"/>
            <a:ext cx="381000" cy="457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6</a:t>
            </a:r>
          </a:p>
        </p:txBody>
      </p:sp>
      <p:sp>
        <p:nvSpPr>
          <p:cNvPr id="72712" name="Oval 8"/>
          <p:cNvSpPr>
            <a:spLocks noChangeArrowheads="1"/>
          </p:cNvSpPr>
          <p:nvPr/>
        </p:nvSpPr>
        <p:spPr bwMode="auto">
          <a:xfrm>
            <a:off x="2667000" y="48768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2</a:t>
            </a:r>
          </a:p>
        </p:txBody>
      </p:sp>
      <p:sp>
        <p:nvSpPr>
          <p:cNvPr id="72713" name="Oval 9"/>
          <p:cNvSpPr>
            <a:spLocks noChangeArrowheads="1"/>
          </p:cNvSpPr>
          <p:nvPr/>
        </p:nvSpPr>
        <p:spPr bwMode="auto">
          <a:xfrm>
            <a:off x="1676400" y="43434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1</a:t>
            </a:r>
          </a:p>
        </p:txBody>
      </p:sp>
      <p:sp>
        <p:nvSpPr>
          <p:cNvPr id="72714" name="Line 10"/>
          <p:cNvSpPr>
            <a:spLocks noChangeShapeType="1"/>
          </p:cNvSpPr>
          <p:nvPr/>
        </p:nvSpPr>
        <p:spPr bwMode="auto">
          <a:xfrm>
            <a:off x="47244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2715" name="Line 11"/>
          <p:cNvSpPr>
            <a:spLocks noChangeShapeType="1"/>
          </p:cNvSpPr>
          <p:nvPr/>
        </p:nvSpPr>
        <p:spPr bwMode="auto">
          <a:xfrm>
            <a:off x="35052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2716" name="Line 12"/>
          <p:cNvSpPr>
            <a:spLocks noChangeShapeType="1"/>
          </p:cNvSpPr>
          <p:nvPr/>
        </p:nvSpPr>
        <p:spPr bwMode="auto">
          <a:xfrm>
            <a:off x="60198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2720" name="AutoShape 16"/>
          <p:cNvSpPr>
            <a:spLocks noChangeArrowheads="1"/>
          </p:cNvSpPr>
          <p:nvPr/>
        </p:nvSpPr>
        <p:spPr bwMode="auto">
          <a:xfrm rot="-4034704">
            <a:off x="3390900" y="2781300"/>
            <a:ext cx="609600" cy="1143000"/>
          </a:xfrm>
          <a:custGeom>
            <a:avLst/>
            <a:gdLst>
              <a:gd name="T0" fmla="*/ 9250 w 21600"/>
              <a:gd name="T1" fmla="*/ 0 h 21600"/>
              <a:gd name="T2" fmla="*/ 3055 w 21600"/>
              <a:gd name="T3" fmla="*/ 21600 h 21600"/>
              <a:gd name="T4" fmla="*/ 9725 w 21600"/>
              <a:gd name="T5" fmla="*/ 8310 h 21600"/>
              <a:gd name="T6" fmla="*/ 15662 w 21600"/>
              <a:gd name="T7" fmla="*/ 14285 h 21600"/>
              <a:gd name="T8" fmla="*/ 21600 w 21600"/>
              <a:gd name="T9" fmla="*/ 8310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165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2286000" y="533400"/>
            <a:ext cx="59089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PT" altLang="pt-PT" b="1" dirty="0"/>
              <a:t>Combinação de Receção ao Serviço com 4 jogadores em “U”</a:t>
            </a:r>
            <a:endParaRPr lang="pt-PT" altLang="pt-PT" dirty="0">
              <a:latin typeface="Times New Roman"/>
            </a:endParaRP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1143000" y="1981200"/>
            <a:ext cx="7086600" cy="388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8612" name="Oval 4"/>
          <p:cNvSpPr>
            <a:spLocks noChangeArrowheads="1"/>
          </p:cNvSpPr>
          <p:nvPr/>
        </p:nvSpPr>
        <p:spPr bwMode="auto">
          <a:xfrm>
            <a:off x="2971800" y="25908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3</a:t>
            </a:r>
          </a:p>
        </p:txBody>
      </p:sp>
      <p:sp>
        <p:nvSpPr>
          <p:cNvPr id="68613" name="Oval 5"/>
          <p:cNvSpPr>
            <a:spLocks noChangeArrowheads="1"/>
          </p:cNvSpPr>
          <p:nvPr/>
        </p:nvSpPr>
        <p:spPr bwMode="auto">
          <a:xfrm>
            <a:off x="4191000" y="21336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4</a:t>
            </a:r>
          </a:p>
        </p:txBody>
      </p:sp>
      <p:sp>
        <p:nvSpPr>
          <p:cNvPr id="68614" name="Oval 6"/>
          <p:cNvSpPr>
            <a:spLocks noChangeArrowheads="1"/>
          </p:cNvSpPr>
          <p:nvPr/>
        </p:nvSpPr>
        <p:spPr bwMode="auto">
          <a:xfrm>
            <a:off x="3733800" y="2057400"/>
            <a:ext cx="381000" cy="457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5</a:t>
            </a:r>
          </a:p>
        </p:txBody>
      </p:sp>
      <p:sp>
        <p:nvSpPr>
          <p:cNvPr id="68615" name="Oval 7"/>
          <p:cNvSpPr>
            <a:spLocks noChangeArrowheads="1"/>
          </p:cNvSpPr>
          <p:nvPr/>
        </p:nvSpPr>
        <p:spPr bwMode="auto">
          <a:xfrm>
            <a:off x="1981200" y="32004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6</a:t>
            </a:r>
          </a:p>
        </p:txBody>
      </p:sp>
      <p:sp>
        <p:nvSpPr>
          <p:cNvPr id="68616" name="Oval 8"/>
          <p:cNvSpPr>
            <a:spLocks noChangeArrowheads="1"/>
          </p:cNvSpPr>
          <p:nvPr/>
        </p:nvSpPr>
        <p:spPr bwMode="auto">
          <a:xfrm>
            <a:off x="2895600" y="49530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2</a:t>
            </a:r>
          </a:p>
        </p:txBody>
      </p:sp>
      <p:sp>
        <p:nvSpPr>
          <p:cNvPr id="68617" name="Oval 9"/>
          <p:cNvSpPr>
            <a:spLocks noChangeArrowheads="1"/>
          </p:cNvSpPr>
          <p:nvPr/>
        </p:nvSpPr>
        <p:spPr bwMode="auto">
          <a:xfrm>
            <a:off x="1905000" y="42672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1</a:t>
            </a:r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>
            <a:off x="47244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8619" name="Line 11"/>
          <p:cNvSpPr>
            <a:spLocks noChangeShapeType="1"/>
          </p:cNvSpPr>
          <p:nvPr/>
        </p:nvSpPr>
        <p:spPr bwMode="auto">
          <a:xfrm>
            <a:off x="35052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8620" name="Line 12"/>
          <p:cNvSpPr>
            <a:spLocks noChangeShapeType="1"/>
          </p:cNvSpPr>
          <p:nvPr/>
        </p:nvSpPr>
        <p:spPr bwMode="auto">
          <a:xfrm>
            <a:off x="60198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627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2286000" y="533400"/>
            <a:ext cx="514749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PT" altLang="pt-PT" b="1" dirty="0"/>
              <a:t>Combinação de Receção ao Serviço com </a:t>
            </a:r>
            <a:r>
              <a:rPr lang="pt-PT" altLang="pt-PT" b="1" dirty="0" smtClean="0"/>
              <a:t>3 jogadores</a:t>
            </a:r>
            <a:endParaRPr lang="pt-PT" altLang="pt-PT" dirty="0">
              <a:latin typeface="Times New Roman"/>
            </a:endParaRP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1143000" y="1981200"/>
            <a:ext cx="7086600" cy="388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396" name="Oval 4"/>
          <p:cNvSpPr>
            <a:spLocks noChangeArrowheads="1"/>
          </p:cNvSpPr>
          <p:nvPr/>
        </p:nvSpPr>
        <p:spPr bwMode="auto">
          <a:xfrm>
            <a:off x="3733800" y="52578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397" name="Oval 5"/>
          <p:cNvSpPr>
            <a:spLocks noChangeArrowheads="1"/>
          </p:cNvSpPr>
          <p:nvPr/>
        </p:nvSpPr>
        <p:spPr bwMode="auto">
          <a:xfrm>
            <a:off x="3962400" y="20574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398" name="Oval 6"/>
          <p:cNvSpPr>
            <a:spLocks noChangeArrowheads="1"/>
          </p:cNvSpPr>
          <p:nvPr/>
        </p:nvSpPr>
        <p:spPr bwMode="auto">
          <a:xfrm>
            <a:off x="2133600" y="25908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399" name="Oval 7"/>
          <p:cNvSpPr>
            <a:spLocks noChangeArrowheads="1"/>
          </p:cNvSpPr>
          <p:nvPr/>
        </p:nvSpPr>
        <p:spPr bwMode="auto">
          <a:xfrm>
            <a:off x="4267200" y="52578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400" name="Oval 8"/>
          <p:cNvSpPr>
            <a:spLocks noChangeArrowheads="1"/>
          </p:cNvSpPr>
          <p:nvPr/>
        </p:nvSpPr>
        <p:spPr bwMode="auto">
          <a:xfrm>
            <a:off x="2133600" y="48006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401" name="Oval 9"/>
          <p:cNvSpPr>
            <a:spLocks noChangeArrowheads="1"/>
          </p:cNvSpPr>
          <p:nvPr/>
        </p:nvSpPr>
        <p:spPr bwMode="auto">
          <a:xfrm>
            <a:off x="1600200" y="35814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47244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5052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60198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95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SISTEMA DE JOGO </a:t>
            </a:r>
            <a:r>
              <a:rPr lang="pt-PT" dirty="0"/>
              <a:t>4 X </a:t>
            </a:r>
            <a:r>
              <a:rPr lang="pt-PT" dirty="0" smtClean="0"/>
              <a:t>2 simples</a:t>
            </a:r>
            <a:endParaRPr lang="en-GB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Este </a:t>
            </a:r>
            <a:r>
              <a:rPr lang="pt-PT" dirty="0" smtClean="0"/>
              <a:t>vídeo </a:t>
            </a:r>
            <a:r>
              <a:rPr lang="pt-PT" dirty="0"/>
              <a:t>demonstra o </a:t>
            </a:r>
            <a:r>
              <a:rPr lang="pt-PT" dirty="0" smtClean="0"/>
              <a:t>sistema de jogo 4X2 simples, com permutação entre o atacante e o passador na zona de ataque.</a:t>
            </a:r>
            <a:endParaRPr lang="pt-PT" dirty="0"/>
          </a:p>
          <a:p>
            <a:r>
              <a:rPr lang="pt-PT" dirty="0"/>
              <a:t>O </a:t>
            </a:r>
            <a:r>
              <a:rPr lang="pt-PT" dirty="0" smtClean="0"/>
              <a:t>vídeo </a:t>
            </a:r>
            <a:r>
              <a:rPr lang="pt-PT" dirty="0"/>
              <a:t>é brasileiro e auxilia na explicação sobre o tema. Deve ser considerada a terminologia do voleibol no </a:t>
            </a:r>
            <a:r>
              <a:rPr lang="pt-PT" dirty="0" smtClean="0"/>
              <a:t>português </a:t>
            </a:r>
            <a:r>
              <a:rPr lang="pt-PT" dirty="0"/>
              <a:t>do Brasil.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>
                <a:hlinkClick r:id="rId3"/>
              </a:rPr>
              <a:t>https://youtu.be/6DU-l3d6G5Y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532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Combinação de Receção ao Serviço com 5 jogadores em “W”</a:t>
            </a:r>
            <a:endParaRPr lang="en-GB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Este vídeo demonstra </a:t>
            </a:r>
            <a:r>
              <a:rPr lang="pt-PT" dirty="0" smtClean="0"/>
              <a:t>a combinação de jogo, receção ao serviço com 5 jogadores em W, no  </a:t>
            </a:r>
            <a:r>
              <a:rPr lang="pt-PT" dirty="0"/>
              <a:t>sistema de jogo 4X2 simples, com permutação entre o atacante e o passador na zona de ataque.</a:t>
            </a:r>
          </a:p>
          <a:p>
            <a:r>
              <a:rPr lang="pt-PT" dirty="0"/>
              <a:t>O vídeo </a:t>
            </a:r>
            <a:r>
              <a:rPr lang="pt-PT" dirty="0" smtClean="0"/>
              <a:t>está em castelhano </a:t>
            </a:r>
            <a:r>
              <a:rPr lang="pt-PT" dirty="0"/>
              <a:t>e auxilia na explicação sobre o tema. Deve ser considerada a terminologia do voleibol </a:t>
            </a:r>
            <a:r>
              <a:rPr lang="pt-PT" dirty="0" smtClean="0"/>
              <a:t>em castelhano.</a:t>
            </a:r>
            <a:endParaRPr lang="pt-PT" dirty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>
                <a:hlinkClick r:id="rId3"/>
              </a:rPr>
              <a:t>https://youtu.be/Q_MIn9L3gnU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243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3413125" y="344488"/>
            <a:ext cx="299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PT" altLang="pt-PT" b="1"/>
              <a:t>Serviço - Recepção</a:t>
            </a:r>
            <a:endParaRPr lang="pt-PT" altLang="pt-PT">
              <a:latin typeface="Times New Roman"/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990600" y="3124200"/>
            <a:ext cx="36449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PT" altLang="pt-PT"/>
              <a:t>5 em W </a:t>
            </a:r>
          </a:p>
          <a:p>
            <a:endParaRPr lang="pt-PT" altLang="pt-PT"/>
          </a:p>
          <a:p>
            <a:r>
              <a:rPr lang="pt-PT" altLang="pt-PT"/>
              <a:t>4 em meia lua</a:t>
            </a:r>
          </a:p>
          <a:p>
            <a:endParaRPr lang="pt-PT" altLang="pt-PT"/>
          </a:p>
          <a:p>
            <a:r>
              <a:rPr lang="pt-PT" altLang="pt-PT"/>
              <a:t>3 recebedores </a:t>
            </a:r>
          </a:p>
          <a:p>
            <a:endParaRPr lang="pt-PT" altLang="pt-PT"/>
          </a:p>
          <a:p>
            <a:r>
              <a:rPr lang="pt-PT" altLang="pt-PT"/>
              <a:t>2 recebedores prioritários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974725" y="2097088"/>
            <a:ext cx="3898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PT" altLang="pt-PT"/>
              <a:t>Combinações de recepção:</a:t>
            </a:r>
          </a:p>
        </p:txBody>
      </p:sp>
    </p:spTree>
    <p:extLst>
      <p:ext uri="{BB962C8B-B14F-4D97-AF65-F5344CB8AC3E}">
        <p14:creationId xmlns:p14="http://schemas.microsoft.com/office/powerpoint/2010/main" val="437012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738742" y="533400"/>
            <a:ext cx="59713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PT" altLang="pt-PT" b="1" dirty="0"/>
              <a:t>Combinação de Receção ao Serviço com 5 jogadores em “W”</a:t>
            </a:r>
            <a:endParaRPr lang="pt-PT" altLang="pt-PT" dirty="0">
              <a:latin typeface="Times New Roman"/>
            </a:endParaRP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1143000" y="1981200"/>
            <a:ext cx="7086600" cy="388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5302" name="Oval 6"/>
          <p:cNvSpPr>
            <a:spLocks noChangeArrowheads="1"/>
          </p:cNvSpPr>
          <p:nvPr/>
        </p:nvSpPr>
        <p:spPr bwMode="auto">
          <a:xfrm>
            <a:off x="4114800" y="36576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5304" name="Oval 8"/>
          <p:cNvSpPr>
            <a:spLocks noChangeArrowheads="1"/>
          </p:cNvSpPr>
          <p:nvPr/>
        </p:nvSpPr>
        <p:spPr bwMode="auto">
          <a:xfrm>
            <a:off x="2895600" y="22860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5305" name="Oval 9"/>
          <p:cNvSpPr>
            <a:spLocks noChangeArrowheads="1"/>
          </p:cNvSpPr>
          <p:nvPr/>
        </p:nvSpPr>
        <p:spPr bwMode="auto">
          <a:xfrm>
            <a:off x="1676400" y="28194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5306" name="Oval 10"/>
          <p:cNvSpPr>
            <a:spLocks noChangeArrowheads="1"/>
          </p:cNvSpPr>
          <p:nvPr/>
        </p:nvSpPr>
        <p:spPr bwMode="auto">
          <a:xfrm>
            <a:off x="2362200" y="36576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5307" name="Oval 11"/>
          <p:cNvSpPr>
            <a:spLocks noChangeArrowheads="1"/>
          </p:cNvSpPr>
          <p:nvPr/>
        </p:nvSpPr>
        <p:spPr bwMode="auto">
          <a:xfrm>
            <a:off x="2971800" y="50292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5308" name="Oval 12"/>
          <p:cNvSpPr>
            <a:spLocks noChangeArrowheads="1"/>
          </p:cNvSpPr>
          <p:nvPr/>
        </p:nvSpPr>
        <p:spPr bwMode="auto">
          <a:xfrm>
            <a:off x="1676400" y="47244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47244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5310" name="Line 14"/>
          <p:cNvSpPr>
            <a:spLocks noChangeShapeType="1"/>
          </p:cNvSpPr>
          <p:nvPr/>
        </p:nvSpPr>
        <p:spPr bwMode="auto">
          <a:xfrm>
            <a:off x="35052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60198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861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2514600" y="533400"/>
            <a:ext cx="59713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PT" altLang="pt-PT" b="1" dirty="0"/>
              <a:t>Combinação de Receção ao Serviço com 5 jogadores em “W”</a:t>
            </a:r>
            <a:endParaRPr lang="pt-PT" altLang="pt-PT" dirty="0">
              <a:latin typeface="Times New Roman"/>
            </a:endParaRP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1143000" y="1981200"/>
            <a:ext cx="7086600" cy="388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44" name="Oval 4"/>
          <p:cNvSpPr>
            <a:spLocks noChangeArrowheads="1"/>
          </p:cNvSpPr>
          <p:nvPr/>
        </p:nvSpPr>
        <p:spPr bwMode="auto">
          <a:xfrm>
            <a:off x="3048000" y="23622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3</a:t>
            </a:r>
          </a:p>
        </p:txBody>
      </p:sp>
      <p:sp>
        <p:nvSpPr>
          <p:cNvPr id="61445" name="Oval 5"/>
          <p:cNvSpPr>
            <a:spLocks noChangeArrowheads="1"/>
          </p:cNvSpPr>
          <p:nvPr/>
        </p:nvSpPr>
        <p:spPr bwMode="auto">
          <a:xfrm>
            <a:off x="4267200" y="2057400"/>
            <a:ext cx="381000" cy="457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4</a:t>
            </a:r>
          </a:p>
        </p:txBody>
      </p:sp>
      <p:sp>
        <p:nvSpPr>
          <p:cNvPr id="61446" name="Oval 6"/>
          <p:cNvSpPr>
            <a:spLocks noChangeArrowheads="1"/>
          </p:cNvSpPr>
          <p:nvPr/>
        </p:nvSpPr>
        <p:spPr bwMode="auto">
          <a:xfrm>
            <a:off x="1676400" y="28194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5</a:t>
            </a:r>
          </a:p>
        </p:txBody>
      </p:sp>
      <p:sp>
        <p:nvSpPr>
          <p:cNvPr id="61447" name="Oval 7"/>
          <p:cNvSpPr>
            <a:spLocks noChangeArrowheads="1"/>
          </p:cNvSpPr>
          <p:nvPr/>
        </p:nvSpPr>
        <p:spPr bwMode="auto">
          <a:xfrm>
            <a:off x="2362200" y="36576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6</a:t>
            </a:r>
          </a:p>
        </p:txBody>
      </p:sp>
      <p:sp>
        <p:nvSpPr>
          <p:cNvPr id="61448" name="Oval 8"/>
          <p:cNvSpPr>
            <a:spLocks noChangeArrowheads="1"/>
          </p:cNvSpPr>
          <p:nvPr/>
        </p:nvSpPr>
        <p:spPr bwMode="auto">
          <a:xfrm>
            <a:off x="2971800" y="50292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2</a:t>
            </a:r>
          </a:p>
        </p:txBody>
      </p:sp>
      <p:sp>
        <p:nvSpPr>
          <p:cNvPr id="61449" name="Oval 9"/>
          <p:cNvSpPr>
            <a:spLocks noChangeArrowheads="1"/>
          </p:cNvSpPr>
          <p:nvPr/>
        </p:nvSpPr>
        <p:spPr bwMode="auto">
          <a:xfrm>
            <a:off x="1676400" y="47244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1</a:t>
            </a:r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47244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35052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60198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60" name="Line 20"/>
          <p:cNvSpPr>
            <a:spLocks noChangeShapeType="1"/>
          </p:cNvSpPr>
          <p:nvPr/>
        </p:nvSpPr>
        <p:spPr bwMode="auto">
          <a:xfrm>
            <a:off x="4495800" y="2590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311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2514600" y="533400"/>
            <a:ext cx="59713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PT" altLang="pt-PT" b="1" dirty="0"/>
              <a:t>Combinação de Receção ao Serviço com 5 jogadores em “W”</a:t>
            </a:r>
            <a:endParaRPr lang="pt-PT" altLang="pt-PT" dirty="0">
              <a:latin typeface="Times New Roman"/>
            </a:endParaRP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1143000" y="1981200"/>
            <a:ext cx="7086600" cy="388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4516" name="Oval 4"/>
          <p:cNvSpPr>
            <a:spLocks noChangeArrowheads="1"/>
          </p:cNvSpPr>
          <p:nvPr/>
        </p:nvSpPr>
        <p:spPr bwMode="auto">
          <a:xfrm>
            <a:off x="4114800" y="3657600"/>
            <a:ext cx="381000" cy="457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3</a:t>
            </a:r>
          </a:p>
        </p:txBody>
      </p:sp>
      <p:sp>
        <p:nvSpPr>
          <p:cNvPr id="64517" name="Oval 5"/>
          <p:cNvSpPr>
            <a:spLocks noChangeArrowheads="1"/>
          </p:cNvSpPr>
          <p:nvPr/>
        </p:nvSpPr>
        <p:spPr bwMode="auto">
          <a:xfrm>
            <a:off x="2895600" y="22860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4</a:t>
            </a:r>
          </a:p>
        </p:txBody>
      </p:sp>
      <p:sp>
        <p:nvSpPr>
          <p:cNvPr id="64518" name="Oval 6"/>
          <p:cNvSpPr>
            <a:spLocks noChangeArrowheads="1"/>
          </p:cNvSpPr>
          <p:nvPr/>
        </p:nvSpPr>
        <p:spPr bwMode="auto">
          <a:xfrm>
            <a:off x="1676400" y="28194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5</a:t>
            </a:r>
          </a:p>
        </p:txBody>
      </p:sp>
      <p:sp>
        <p:nvSpPr>
          <p:cNvPr id="64519" name="Oval 7"/>
          <p:cNvSpPr>
            <a:spLocks noChangeArrowheads="1"/>
          </p:cNvSpPr>
          <p:nvPr/>
        </p:nvSpPr>
        <p:spPr bwMode="auto">
          <a:xfrm>
            <a:off x="2362200" y="36576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6</a:t>
            </a:r>
          </a:p>
        </p:txBody>
      </p:sp>
      <p:sp>
        <p:nvSpPr>
          <p:cNvPr id="64520" name="Oval 8"/>
          <p:cNvSpPr>
            <a:spLocks noChangeArrowheads="1"/>
          </p:cNvSpPr>
          <p:nvPr/>
        </p:nvSpPr>
        <p:spPr bwMode="auto">
          <a:xfrm>
            <a:off x="2971800" y="50292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2</a:t>
            </a:r>
          </a:p>
        </p:txBody>
      </p:sp>
      <p:sp>
        <p:nvSpPr>
          <p:cNvPr id="64521" name="Oval 9"/>
          <p:cNvSpPr>
            <a:spLocks noChangeArrowheads="1"/>
          </p:cNvSpPr>
          <p:nvPr/>
        </p:nvSpPr>
        <p:spPr bwMode="auto">
          <a:xfrm>
            <a:off x="1676400" y="47244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1</a:t>
            </a:r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>
            <a:off x="47244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>
            <a:off x="35052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>
            <a:off x="60198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41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2514600" y="533400"/>
            <a:ext cx="59713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PT" altLang="pt-PT" b="1" dirty="0"/>
              <a:t>Combinação de Receção ao Serviço com 5 jogadores em “W”</a:t>
            </a:r>
            <a:endParaRPr lang="pt-PT" altLang="pt-PT" dirty="0">
              <a:latin typeface="Times New Roman"/>
            </a:endParaRP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1143000" y="1981200"/>
            <a:ext cx="7086600" cy="388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5540" name="Oval 4"/>
          <p:cNvSpPr>
            <a:spLocks noChangeArrowheads="1"/>
          </p:cNvSpPr>
          <p:nvPr/>
        </p:nvSpPr>
        <p:spPr bwMode="auto">
          <a:xfrm>
            <a:off x="2895600" y="49530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3</a:t>
            </a:r>
          </a:p>
        </p:txBody>
      </p:sp>
      <p:sp>
        <p:nvSpPr>
          <p:cNvPr id="65541" name="Oval 5"/>
          <p:cNvSpPr>
            <a:spLocks noChangeArrowheads="1"/>
          </p:cNvSpPr>
          <p:nvPr/>
        </p:nvSpPr>
        <p:spPr bwMode="auto">
          <a:xfrm>
            <a:off x="2895600" y="22860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4</a:t>
            </a:r>
          </a:p>
        </p:txBody>
      </p:sp>
      <p:sp>
        <p:nvSpPr>
          <p:cNvPr id="65542" name="Oval 6"/>
          <p:cNvSpPr>
            <a:spLocks noChangeArrowheads="1"/>
          </p:cNvSpPr>
          <p:nvPr/>
        </p:nvSpPr>
        <p:spPr bwMode="auto">
          <a:xfrm>
            <a:off x="1676400" y="28194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5</a:t>
            </a:r>
          </a:p>
        </p:txBody>
      </p:sp>
      <p:sp>
        <p:nvSpPr>
          <p:cNvPr id="65543" name="Oval 7"/>
          <p:cNvSpPr>
            <a:spLocks noChangeArrowheads="1"/>
          </p:cNvSpPr>
          <p:nvPr/>
        </p:nvSpPr>
        <p:spPr bwMode="auto">
          <a:xfrm>
            <a:off x="2362200" y="36576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6</a:t>
            </a:r>
          </a:p>
        </p:txBody>
      </p:sp>
      <p:sp>
        <p:nvSpPr>
          <p:cNvPr id="65544" name="Oval 8"/>
          <p:cNvSpPr>
            <a:spLocks noChangeArrowheads="1"/>
          </p:cNvSpPr>
          <p:nvPr/>
        </p:nvSpPr>
        <p:spPr bwMode="auto">
          <a:xfrm>
            <a:off x="4267200" y="5334000"/>
            <a:ext cx="381000" cy="457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2</a:t>
            </a:r>
          </a:p>
        </p:txBody>
      </p:sp>
      <p:sp>
        <p:nvSpPr>
          <p:cNvPr id="65545" name="Oval 9"/>
          <p:cNvSpPr>
            <a:spLocks noChangeArrowheads="1"/>
          </p:cNvSpPr>
          <p:nvPr/>
        </p:nvSpPr>
        <p:spPr bwMode="auto">
          <a:xfrm>
            <a:off x="1676400" y="4724400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PT" altLang="pt-PT"/>
              <a:t>1</a:t>
            </a:r>
          </a:p>
        </p:txBody>
      </p:sp>
      <p:sp>
        <p:nvSpPr>
          <p:cNvPr id="65546" name="Line 10"/>
          <p:cNvSpPr>
            <a:spLocks noChangeShapeType="1"/>
          </p:cNvSpPr>
          <p:nvPr/>
        </p:nvSpPr>
        <p:spPr bwMode="auto">
          <a:xfrm>
            <a:off x="47244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5547" name="Line 11"/>
          <p:cNvSpPr>
            <a:spLocks noChangeShapeType="1"/>
          </p:cNvSpPr>
          <p:nvPr/>
        </p:nvSpPr>
        <p:spPr bwMode="auto">
          <a:xfrm>
            <a:off x="35052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>
            <a:off x="60198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V="1">
            <a:off x="4419600" y="39624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844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2209800" y="609600"/>
            <a:ext cx="59089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PT" altLang="pt-PT" b="1" dirty="0"/>
              <a:t>Combinação de Receção ao Serviço com </a:t>
            </a:r>
            <a:r>
              <a:rPr lang="pt-PT" altLang="pt-PT" b="1" dirty="0" smtClean="0"/>
              <a:t>4 </a:t>
            </a:r>
            <a:r>
              <a:rPr lang="pt-PT" altLang="pt-PT" b="1" dirty="0"/>
              <a:t>jogadores em </a:t>
            </a:r>
            <a:r>
              <a:rPr lang="pt-PT" altLang="pt-PT" b="1" dirty="0" smtClean="0"/>
              <a:t>“U”</a:t>
            </a:r>
            <a:endParaRPr lang="pt-PT" altLang="pt-PT" dirty="0">
              <a:latin typeface="Times New Roman"/>
            </a:endParaRP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1143000" y="1981200"/>
            <a:ext cx="7086600" cy="388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8372" name="Oval 4"/>
          <p:cNvSpPr>
            <a:spLocks noChangeArrowheads="1"/>
          </p:cNvSpPr>
          <p:nvPr/>
        </p:nvSpPr>
        <p:spPr bwMode="auto">
          <a:xfrm>
            <a:off x="4191000" y="35814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8373" name="Oval 5"/>
          <p:cNvSpPr>
            <a:spLocks noChangeArrowheads="1"/>
          </p:cNvSpPr>
          <p:nvPr/>
        </p:nvSpPr>
        <p:spPr bwMode="auto">
          <a:xfrm>
            <a:off x="2514600" y="25146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8374" name="Oval 6"/>
          <p:cNvSpPr>
            <a:spLocks noChangeArrowheads="1"/>
          </p:cNvSpPr>
          <p:nvPr/>
        </p:nvSpPr>
        <p:spPr bwMode="auto">
          <a:xfrm>
            <a:off x="1752600" y="32766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8375" name="Oval 7"/>
          <p:cNvSpPr>
            <a:spLocks noChangeArrowheads="1"/>
          </p:cNvSpPr>
          <p:nvPr/>
        </p:nvSpPr>
        <p:spPr bwMode="auto">
          <a:xfrm>
            <a:off x="3657600" y="39624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8376" name="Oval 8"/>
          <p:cNvSpPr>
            <a:spLocks noChangeArrowheads="1"/>
          </p:cNvSpPr>
          <p:nvPr/>
        </p:nvSpPr>
        <p:spPr bwMode="auto">
          <a:xfrm>
            <a:off x="2514600" y="50292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8377" name="Oval 9"/>
          <p:cNvSpPr>
            <a:spLocks noChangeArrowheads="1"/>
          </p:cNvSpPr>
          <p:nvPr/>
        </p:nvSpPr>
        <p:spPr bwMode="auto">
          <a:xfrm>
            <a:off x="1752600" y="4419600"/>
            <a:ext cx="381000" cy="457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47244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35052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60198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7592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guidade">
  <a:themeElements>
    <a:clrScheme name="Contiguidad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idad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73</TotalTime>
  <Words>296</Words>
  <Application>Microsoft Office PowerPoint</Application>
  <PresentationFormat>Apresentação no Ecrã (4:3)</PresentationFormat>
  <Paragraphs>69</Paragraphs>
  <Slides>13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4" baseType="lpstr">
      <vt:lpstr>Contiguidade</vt:lpstr>
      <vt:lpstr>Sistema de Jogo  4x2 simples</vt:lpstr>
      <vt:lpstr>SISTEMA DE JOGO 4 X 2 simples</vt:lpstr>
      <vt:lpstr>Combinação de Receção ao Serviço com 5 jogadores em “W”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José Rodrigues</dc:creator>
  <cp:lastModifiedBy>José Rodrigues</cp:lastModifiedBy>
  <cp:revision>6</cp:revision>
  <dcterms:created xsi:type="dcterms:W3CDTF">2020-03-16T16:16:33Z</dcterms:created>
  <dcterms:modified xsi:type="dcterms:W3CDTF">2020-03-19T16:55:18Z</dcterms:modified>
</cp:coreProperties>
</file>