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C7912-DEFF-4063-A7AB-CA88F2B9345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AE39-1346-45A5-9A7C-FEF482E2CB7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9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39-1346-45A5-9A7C-FEF482E2CB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19-03-2020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DU-l3d6G5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_MIn9L3gn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Sistema de Jogo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4x2 </a:t>
            </a:r>
            <a:r>
              <a:rPr lang="en-GB" dirty="0" smtClean="0"/>
              <a:t>simples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C:\Program Files (x86)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798638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4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908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4 jogadores em “U”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4191000" y="3657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3</a:t>
            </a: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2590800" y="22860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4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1752600" y="29718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5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1752600" y="4038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6</a:t>
            </a: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2667000" y="48768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2</a:t>
            </a:r>
          </a:p>
        </p:txBody>
      </p:sp>
      <p:sp>
        <p:nvSpPr>
          <p:cNvPr id="67593" name="Oval 9"/>
          <p:cNvSpPr>
            <a:spLocks noChangeArrowheads="1"/>
          </p:cNvSpPr>
          <p:nvPr/>
        </p:nvSpPr>
        <p:spPr bwMode="auto">
          <a:xfrm>
            <a:off x="2286000" y="5181600"/>
            <a:ext cx="3810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1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600" name="AutoShape 16"/>
          <p:cNvSpPr>
            <a:spLocks noChangeArrowheads="1"/>
          </p:cNvSpPr>
          <p:nvPr/>
        </p:nvSpPr>
        <p:spPr bwMode="auto">
          <a:xfrm rot="18713377" flipV="1">
            <a:off x="2845594" y="5155406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69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908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4 jogadores em “U”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4191000" y="3657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3</a:t>
            </a: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2590800" y="22860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4</a:t>
            </a:r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1676400" y="31242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5</a:t>
            </a: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3657600" y="3962400"/>
            <a:ext cx="3810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6</a:t>
            </a: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2667000" y="48768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2</a:t>
            </a: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1676400" y="4343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1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 rot="-4034704">
            <a:off x="3390900" y="2781300"/>
            <a:ext cx="609600" cy="11430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65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908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4 jogadores em “U”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971800" y="25908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3</a:t>
            </a: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4191000" y="2133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4</a:t>
            </a: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3733800" y="2057400"/>
            <a:ext cx="3810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5</a:t>
            </a:r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1981200" y="3200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6</a:t>
            </a: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2895600" y="49530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2</a:t>
            </a: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1905000" y="42672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1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27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86000" y="533400"/>
            <a:ext cx="51474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</a:t>
            </a:r>
            <a:r>
              <a:rPr lang="pt-PT" altLang="pt-PT" b="1" dirty="0" smtClean="0"/>
              <a:t>3 jogadores</a:t>
            </a:r>
            <a:endParaRPr lang="pt-PT" altLang="pt-PT" dirty="0">
              <a:latin typeface="Times New Roman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3733800" y="52578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3962400" y="20574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2133600" y="25908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4267200" y="52578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2133600" y="4800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1600200" y="35814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SISTEMA DE JOGO </a:t>
            </a:r>
            <a:r>
              <a:rPr lang="pt-PT" dirty="0"/>
              <a:t>4 X </a:t>
            </a:r>
            <a:r>
              <a:rPr lang="pt-PT" dirty="0" smtClean="0"/>
              <a:t>2 simples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Este </a:t>
            </a:r>
            <a:r>
              <a:rPr lang="pt-PT" dirty="0" smtClean="0"/>
              <a:t>vídeo </a:t>
            </a:r>
            <a:r>
              <a:rPr lang="pt-PT" dirty="0"/>
              <a:t>demonstra o </a:t>
            </a:r>
            <a:r>
              <a:rPr lang="pt-PT" dirty="0" smtClean="0"/>
              <a:t>sistema de jogo 4X2 simples, com permutação entre o atacante e o passador na zona de ataque.</a:t>
            </a:r>
            <a:endParaRPr lang="pt-PT" dirty="0"/>
          </a:p>
          <a:p>
            <a:r>
              <a:rPr lang="pt-PT" dirty="0"/>
              <a:t>O </a:t>
            </a:r>
            <a:r>
              <a:rPr lang="pt-PT" dirty="0" smtClean="0"/>
              <a:t>vídeo </a:t>
            </a:r>
            <a:r>
              <a:rPr lang="pt-PT" dirty="0"/>
              <a:t>é brasileiro e auxilia na explicação sobre o tema. Deve ser considerada a terminologia do voleibol no </a:t>
            </a:r>
            <a:r>
              <a:rPr lang="pt-PT" dirty="0" smtClean="0"/>
              <a:t>português </a:t>
            </a:r>
            <a:r>
              <a:rPr lang="pt-PT" dirty="0"/>
              <a:t>do Brasil.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3"/>
              </a:rPr>
              <a:t>https://youtu.be/6DU-l3d6G5Y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3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Combinação de Receção ao Serviço com 5 jogadores em “W”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Este vídeo demonstra </a:t>
            </a:r>
            <a:r>
              <a:rPr lang="pt-PT" dirty="0" smtClean="0"/>
              <a:t>a combinação de jogo, receção ao serviço com 5 jogadores em W, no  </a:t>
            </a:r>
            <a:r>
              <a:rPr lang="pt-PT" dirty="0"/>
              <a:t>sistema de jogo 4X2 simples, com permutação entre o atacante e o passador na zona de ataque.</a:t>
            </a:r>
          </a:p>
          <a:p>
            <a:r>
              <a:rPr lang="pt-PT" dirty="0"/>
              <a:t>O vídeo </a:t>
            </a:r>
            <a:r>
              <a:rPr lang="pt-PT" dirty="0" smtClean="0"/>
              <a:t>está em castelhano </a:t>
            </a:r>
            <a:r>
              <a:rPr lang="pt-PT" dirty="0"/>
              <a:t>e auxilia na explicação sobre o tema. Deve ser considerada a terminologia do voleibol </a:t>
            </a:r>
            <a:r>
              <a:rPr lang="pt-PT" dirty="0" smtClean="0"/>
              <a:t>em castelhano.</a:t>
            </a:r>
            <a:endParaRPr lang="pt-PT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>
                <a:hlinkClick r:id="rId3"/>
              </a:rPr>
              <a:t>https://youtu.be/Q_MIn9L3gnU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13125" y="344488"/>
            <a:ext cx="299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/>
              <a:t>Serviço - Recepção</a:t>
            </a:r>
            <a:endParaRPr lang="pt-PT" altLang="pt-PT">
              <a:latin typeface="Times New Roman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90600" y="3124200"/>
            <a:ext cx="36449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/>
              <a:t>5 em W </a:t>
            </a:r>
          </a:p>
          <a:p>
            <a:endParaRPr lang="pt-PT" altLang="pt-PT"/>
          </a:p>
          <a:p>
            <a:r>
              <a:rPr lang="pt-PT" altLang="pt-PT"/>
              <a:t>4 em meia lua</a:t>
            </a:r>
          </a:p>
          <a:p>
            <a:endParaRPr lang="pt-PT" altLang="pt-PT"/>
          </a:p>
          <a:p>
            <a:r>
              <a:rPr lang="pt-PT" altLang="pt-PT"/>
              <a:t>3 recebedores </a:t>
            </a:r>
          </a:p>
          <a:p>
            <a:endParaRPr lang="pt-PT" altLang="pt-PT"/>
          </a:p>
          <a:p>
            <a:r>
              <a:rPr lang="pt-PT" altLang="pt-PT"/>
              <a:t>2 recebedores prioritários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74725" y="2097088"/>
            <a:ext cx="389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/>
              <a:t>Combinações de recepção:</a:t>
            </a:r>
          </a:p>
        </p:txBody>
      </p:sp>
    </p:spTree>
    <p:extLst>
      <p:ext uri="{BB962C8B-B14F-4D97-AF65-F5344CB8AC3E}">
        <p14:creationId xmlns:p14="http://schemas.microsoft.com/office/powerpoint/2010/main" val="43701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738742" y="533400"/>
            <a:ext cx="5971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5 jogadores em “W”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114800" y="3657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2895600" y="22860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1676400" y="28194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2362200" y="3657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2971800" y="50292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1676400" y="47244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6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514600" y="533400"/>
            <a:ext cx="5971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5 jogadores em “W”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048000" y="23622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3</a:t>
            </a: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4267200" y="2057400"/>
            <a:ext cx="3810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4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1676400" y="2819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5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362200" y="3657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6</a:t>
            </a:r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2971800" y="50292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2</a:t>
            </a:r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1676400" y="4724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1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4495800" y="2590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1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514600" y="533400"/>
            <a:ext cx="5971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5 jogadores em “W”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4114800" y="3657600"/>
            <a:ext cx="3810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3</a:t>
            </a: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2895600" y="22860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4</a:t>
            </a: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1676400" y="2819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5</a:t>
            </a: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2362200" y="3657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6</a:t>
            </a: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2971800" y="50292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2</a:t>
            </a: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1676400" y="4724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1</a:t>
            </a: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514600" y="533400"/>
            <a:ext cx="59713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5 jogadores em “W”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2895600" y="49530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3</a:t>
            </a:r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2895600" y="22860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4</a:t>
            </a:r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1676400" y="2819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5</a:t>
            </a: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2362200" y="36576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6</a:t>
            </a:r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4267200" y="5334000"/>
            <a:ext cx="3810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2</a:t>
            </a:r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1676400" y="4724400"/>
            <a:ext cx="3810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PT" altLang="pt-PT"/>
              <a:t>1</a:t>
            </a: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V="1">
            <a:off x="4419600" y="3962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4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209800" y="609600"/>
            <a:ext cx="5908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PT" altLang="pt-PT" b="1" dirty="0"/>
              <a:t>Combinação de Receção ao Serviço com </a:t>
            </a:r>
            <a:r>
              <a:rPr lang="pt-PT" altLang="pt-PT" b="1" dirty="0" smtClean="0"/>
              <a:t>4 </a:t>
            </a:r>
            <a:r>
              <a:rPr lang="pt-PT" altLang="pt-PT" b="1" dirty="0"/>
              <a:t>jogadores em </a:t>
            </a:r>
            <a:r>
              <a:rPr lang="pt-PT" altLang="pt-PT" b="1" dirty="0" smtClean="0"/>
              <a:t>“U”</a:t>
            </a:r>
            <a:endParaRPr lang="pt-PT" altLang="pt-PT" dirty="0">
              <a:latin typeface="Times New Roman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143000" y="1981200"/>
            <a:ext cx="7086600" cy="388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4191000" y="35814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2514600" y="2514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1752600" y="3276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3657600" y="39624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2514600" y="50292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1752600" y="4419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47244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5052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60198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59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idade">
  <a:themeElements>
    <a:clrScheme name="Contiguida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ida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</TotalTime>
  <Words>296</Words>
  <Application>Microsoft Office PowerPoint</Application>
  <PresentationFormat>Apresentação no Ecrã (4:3)</PresentationFormat>
  <Paragraphs>69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Contiguidade</vt:lpstr>
      <vt:lpstr>Sistema de Jogo  4x2 simples</vt:lpstr>
      <vt:lpstr>SISTEMA DE JOGO 4 X 2 simples</vt:lpstr>
      <vt:lpstr>Combinação de Receção ao Serviço com 5 jogadores em “W”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Rodrigues</dc:creator>
  <cp:lastModifiedBy>José Rodrigues</cp:lastModifiedBy>
  <cp:revision>6</cp:revision>
  <dcterms:created xsi:type="dcterms:W3CDTF">2020-03-16T16:16:33Z</dcterms:created>
  <dcterms:modified xsi:type="dcterms:W3CDTF">2020-03-19T16:55:18Z</dcterms:modified>
</cp:coreProperties>
</file>