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59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C7912-DEFF-4063-A7AB-CA88F2B9345D}" type="datetimeFigureOut">
              <a:rPr lang="en-GB" smtClean="0"/>
              <a:t>28/04/2022</a:t>
            </a:fld>
            <a:endParaRPr lang="en-GB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AAE39-1346-45A5-9A7C-FEF482E2CB78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490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2328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28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302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28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28/04/2022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v8qsKIx8d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-6TVvxs5sow" TargetMode="External"/><Relationship Id="rId4" Type="http://schemas.openxmlformats.org/officeDocument/2006/relationships/hyperlink" Target="https://www.youtube.com/watch?v=k4ux0jau_w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vb.org/EN/BeachVolleyball/WRanking_M.as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VOLEIBOL DE PRAIA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 descr="C:\Program Files (x86)\Microsoft Office\MEDIA\CAGCAT10\j030148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1798638" cy="133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43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VOLEIBOL DE PRAIA</a:t>
            </a:r>
            <a:endParaRPr lang="en-GB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2960" y="1100628"/>
            <a:ext cx="7781488" cy="3579849"/>
          </a:xfrm>
        </p:spPr>
        <p:txBody>
          <a:bodyPr>
            <a:normAutofit/>
          </a:bodyPr>
          <a:lstStyle/>
          <a:p>
            <a:r>
              <a:rPr lang="pt-PT" dirty="0"/>
              <a:t>Competições de Voleibol de Praia</a:t>
            </a:r>
          </a:p>
          <a:p>
            <a:endParaRPr lang="pt-PT" dirty="0"/>
          </a:p>
          <a:p>
            <a:r>
              <a:rPr lang="pt-PT" b="0" dirty="0"/>
              <a:t>Campeonato Nacional de Voleibol de Praia 2016- João Pedro Simões 2º/Rui Moreira 7º </a:t>
            </a:r>
            <a:r>
              <a:rPr lang="pt-PT" b="0" dirty="0" err="1"/>
              <a:t>vs</a:t>
            </a:r>
            <a:r>
              <a:rPr lang="pt-PT" b="0" dirty="0"/>
              <a:t> Ricardo Oliveira 18º/</a:t>
            </a:r>
            <a:r>
              <a:rPr lang="pt-PT" b="0" dirty="0" err="1"/>
              <a:t>Luis</a:t>
            </a:r>
            <a:r>
              <a:rPr lang="pt-PT" b="0" dirty="0"/>
              <a:t> Moreira 18º</a:t>
            </a:r>
          </a:p>
          <a:p>
            <a:r>
              <a:rPr lang="pt-PT" dirty="0">
                <a:hlinkClick r:id="rId3"/>
              </a:rPr>
              <a:t>https://www.youtube.com/watch?v=Zv8qsKIx8dA</a:t>
            </a:r>
            <a:endParaRPr lang="pt-PT" dirty="0"/>
          </a:p>
          <a:p>
            <a:r>
              <a:rPr lang="pt-PT" b="0" dirty="0"/>
              <a:t>Final de Voleibol de Praia Masculino nos Jogos Olímpicos Rio 2016 - ITA/BRA</a:t>
            </a:r>
          </a:p>
          <a:p>
            <a:r>
              <a:rPr lang="pt-PT" dirty="0">
                <a:hlinkClick r:id="rId4"/>
              </a:rPr>
              <a:t>https://www.youtube.com/watch?v=k4ux0jau_ws</a:t>
            </a:r>
            <a:endParaRPr lang="pt-PT" dirty="0"/>
          </a:p>
          <a:p>
            <a:r>
              <a:rPr lang="pt-PT" b="0" dirty="0"/>
              <a:t>Final de Voleibol de Praia Feminino nos Jogos Olímpicos Rio 2016 - ALE/BRA</a:t>
            </a:r>
          </a:p>
          <a:p>
            <a:r>
              <a:rPr lang="pt-PT" dirty="0">
                <a:hlinkClick r:id="rId5"/>
              </a:rPr>
              <a:t>https://www.youtube.com/watch?v=-6TVvxs5sow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32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>
            <a:normAutofit/>
          </a:bodyPr>
          <a:lstStyle/>
          <a:p>
            <a:r>
              <a:rPr lang="pt-PT" dirty="0"/>
              <a:t>Ex # – Voleibol de Praia</a:t>
            </a:r>
            <a:endParaRPr lang="en-GB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3888432"/>
          </a:xfrm>
        </p:spPr>
        <p:txBody>
          <a:bodyPr>
            <a:normAutofit fontScale="92500" lnSpcReduction="10000"/>
          </a:bodyPr>
          <a:lstStyle/>
          <a:p>
            <a:r>
              <a:rPr lang="en-GB" sz="2000" b="0" dirty="0"/>
              <a:t>Ex. 1 – </a:t>
            </a:r>
            <a:r>
              <a:rPr lang="en-GB" sz="2000" b="0" dirty="0" err="1"/>
              <a:t>Passar</a:t>
            </a:r>
            <a:r>
              <a:rPr lang="en-GB" sz="2000" b="0" dirty="0"/>
              <a:t> </a:t>
            </a:r>
            <a:r>
              <a:rPr lang="en-GB" sz="2000" b="0" dirty="0" err="1"/>
              <a:t>em</a:t>
            </a:r>
            <a:r>
              <a:rPr lang="en-GB" sz="2000" b="0" dirty="0"/>
              <a:t> </a:t>
            </a:r>
            <a:r>
              <a:rPr lang="en-GB" sz="2000" b="0" dirty="0" err="1"/>
              <a:t>revista</a:t>
            </a:r>
            <a:r>
              <a:rPr lang="en-GB" sz="2000" b="0" dirty="0"/>
              <a:t> </a:t>
            </a:r>
            <a:r>
              <a:rPr lang="en-GB" sz="2000" b="0" dirty="0" err="1"/>
              <a:t>os</a:t>
            </a:r>
            <a:r>
              <a:rPr lang="en-GB" sz="2000" b="0" dirty="0"/>
              <a:t> </a:t>
            </a:r>
            <a:r>
              <a:rPr lang="en-GB" sz="2000" b="0" dirty="0" err="1"/>
              <a:t>principais</a:t>
            </a:r>
            <a:r>
              <a:rPr lang="en-GB" sz="2000" b="0" dirty="0"/>
              <a:t> </a:t>
            </a:r>
            <a:r>
              <a:rPr lang="en-GB" sz="2000" b="0" dirty="0" err="1"/>
              <a:t>acontecimentos</a:t>
            </a:r>
            <a:r>
              <a:rPr lang="en-GB" sz="2000" b="0" dirty="0"/>
              <a:t> da </a:t>
            </a:r>
            <a:r>
              <a:rPr lang="en-GB" sz="2000" b="0" dirty="0" err="1"/>
              <a:t>história</a:t>
            </a:r>
            <a:r>
              <a:rPr lang="en-GB" sz="2000" b="0" dirty="0"/>
              <a:t> do </a:t>
            </a:r>
            <a:r>
              <a:rPr lang="en-GB" sz="2000" b="0" dirty="0" err="1"/>
              <a:t>voleibol</a:t>
            </a:r>
            <a:r>
              <a:rPr lang="en-GB" sz="2000" b="0" dirty="0"/>
              <a:t> de </a:t>
            </a:r>
            <a:r>
              <a:rPr lang="en-GB" sz="2000" b="0" dirty="0" err="1"/>
              <a:t>praia</a:t>
            </a:r>
            <a:r>
              <a:rPr lang="en-GB" sz="2000" b="0" dirty="0"/>
              <a:t> </a:t>
            </a:r>
            <a:r>
              <a:rPr lang="en-GB" sz="2000" b="0" dirty="0" err="1"/>
              <a:t>em</a:t>
            </a:r>
            <a:r>
              <a:rPr lang="en-GB" sz="2000" b="0" dirty="0"/>
              <a:t> Portugal e no </a:t>
            </a:r>
            <a:r>
              <a:rPr lang="en-GB" sz="2000" b="0" dirty="0" err="1"/>
              <a:t>mundo</a:t>
            </a:r>
            <a:endParaRPr lang="en-GB" sz="2000" b="0" dirty="0"/>
          </a:p>
          <a:p>
            <a:endParaRPr lang="en-GB" sz="2000" b="0" dirty="0"/>
          </a:p>
          <a:p>
            <a:r>
              <a:rPr lang="en-GB" sz="2000" b="0" dirty="0"/>
              <a:t>Ex 2 – </a:t>
            </a:r>
            <a:r>
              <a:rPr lang="en-GB" sz="2000" b="0" dirty="0" err="1"/>
              <a:t>Passar</a:t>
            </a:r>
            <a:r>
              <a:rPr lang="en-GB" sz="2000" b="0" dirty="0"/>
              <a:t> </a:t>
            </a:r>
            <a:r>
              <a:rPr lang="en-GB" sz="2000" b="0" dirty="0" err="1"/>
              <a:t>em</a:t>
            </a:r>
            <a:r>
              <a:rPr lang="en-GB" sz="2000" b="0" dirty="0"/>
              <a:t> </a:t>
            </a:r>
            <a:r>
              <a:rPr lang="en-GB" sz="2000" b="0" dirty="0" err="1"/>
              <a:t>revista</a:t>
            </a:r>
            <a:r>
              <a:rPr lang="en-GB" sz="2000" b="0" dirty="0"/>
              <a:t> as </a:t>
            </a:r>
            <a:r>
              <a:rPr lang="en-GB" sz="2000" b="0" dirty="0" err="1"/>
              <a:t>regras</a:t>
            </a:r>
            <a:r>
              <a:rPr lang="en-GB" sz="2000" b="0" dirty="0"/>
              <a:t> de </a:t>
            </a:r>
            <a:r>
              <a:rPr lang="en-GB" sz="2000" b="0" dirty="0" err="1"/>
              <a:t>voleibol</a:t>
            </a:r>
            <a:r>
              <a:rPr lang="en-GB" sz="2000" b="0" dirty="0"/>
              <a:t> de </a:t>
            </a:r>
            <a:r>
              <a:rPr lang="en-GB" sz="2000" b="0" dirty="0" err="1"/>
              <a:t>praia</a:t>
            </a:r>
            <a:endParaRPr lang="en-GB" sz="2000" b="0" dirty="0"/>
          </a:p>
          <a:p>
            <a:endParaRPr lang="en-GB" sz="2000" b="0" dirty="0"/>
          </a:p>
          <a:p>
            <a:r>
              <a:rPr lang="en-GB" sz="2800" b="0" dirty="0"/>
              <a:t>Ex 3 – 2 </a:t>
            </a:r>
            <a:r>
              <a:rPr lang="en-GB" sz="2800" b="0" dirty="0" err="1"/>
              <a:t>alunos</a:t>
            </a:r>
            <a:endParaRPr lang="en-GB" sz="2800" b="0" dirty="0"/>
          </a:p>
          <a:p>
            <a:r>
              <a:rPr lang="en-GB" sz="2000" b="0" dirty="0" err="1"/>
              <a:t>Identifique</a:t>
            </a:r>
            <a:r>
              <a:rPr lang="en-GB" sz="2000" b="0" dirty="0"/>
              <a:t> e </a:t>
            </a:r>
            <a:r>
              <a:rPr lang="en-GB" sz="2000" b="0" dirty="0" err="1"/>
              <a:t>caracterize</a:t>
            </a:r>
            <a:r>
              <a:rPr lang="en-GB" sz="2000" b="0" dirty="0"/>
              <a:t> </a:t>
            </a:r>
            <a:r>
              <a:rPr lang="en-GB" sz="2000" b="0" dirty="0" err="1"/>
              <a:t>livremente</a:t>
            </a:r>
            <a:r>
              <a:rPr lang="en-GB" sz="2000" b="0" dirty="0"/>
              <a:t> </a:t>
            </a:r>
            <a:r>
              <a:rPr lang="en-GB" sz="2000" b="0" dirty="0" err="1"/>
              <a:t>uma</a:t>
            </a:r>
            <a:r>
              <a:rPr lang="en-GB" sz="2000" b="0" dirty="0"/>
              <a:t> das 10 </a:t>
            </a:r>
            <a:r>
              <a:rPr lang="en-GB" sz="2000" b="0" dirty="0" err="1"/>
              <a:t>primeiras</a:t>
            </a:r>
            <a:r>
              <a:rPr lang="en-GB" sz="2000" b="0" dirty="0"/>
              <a:t> </a:t>
            </a:r>
            <a:r>
              <a:rPr lang="en-GB" sz="2000" b="0" dirty="0" err="1"/>
              <a:t>duplas</a:t>
            </a:r>
            <a:r>
              <a:rPr lang="en-GB" sz="2000" b="0" dirty="0"/>
              <a:t> do ranking da FIVB de </a:t>
            </a:r>
            <a:r>
              <a:rPr lang="en-GB" sz="2000" b="0" dirty="0" err="1"/>
              <a:t>voleibol</a:t>
            </a:r>
            <a:r>
              <a:rPr lang="en-GB" sz="2000" b="0" dirty="0"/>
              <a:t> de </a:t>
            </a:r>
            <a:r>
              <a:rPr lang="en-GB" sz="2000" b="0" dirty="0" err="1"/>
              <a:t>praia</a:t>
            </a:r>
            <a:endParaRPr lang="en-GB" sz="2000" b="0" dirty="0"/>
          </a:p>
          <a:p>
            <a:pPr>
              <a:buFontTx/>
              <a:buChar char="-"/>
            </a:pPr>
            <a:r>
              <a:rPr lang="en-GB" sz="2000" b="0" dirty="0" err="1"/>
              <a:t>Quem</a:t>
            </a:r>
            <a:r>
              <a:rPr lang="en-GB" sz="2000" b="0" dirty="0"/>
              <a:t> </a:t>
            </a:r>
            <a:r>
              <a:rPr lang="en-GB" sz="2000" b="0" dirty="0" err="1"/>
              <a:t>são</a:t>
            </a:r>
            <a:r>
              <a:rPr lang="en-GB" sz="2000" b="0" dirty="0"/>
              <a:t> </a:t>
            </a:r>
            <a:r>
              <a:rPr lang="en-GB" sz="2000" b="0" dirty="0" err="1"/>
              <a:t>os</a:t>
            </a:r>
            <a:r>
              <a:rPr lang="en-GB" sz="2000" b="0" dirty="0"/>
              <a:t> </a:t>
            </a:r>
            <a:r>
              <a:rPr lang="en-GB" sz="2000" b="0" dirty="0" err="1"/>
              <a:t>atletas</a:t>
            </a:r>
            <a:r>
              <a:rPr lang="en-GB" sz="2000" b="0" dirty="0"/>
              <a:t> (</a:t>
            </a:r>
            <a:r>
              <a:rPr lang="en-GB" sz="2000" b="0" dirty="0" err="1"/>
              <a:t>carateristicas</a:t>
            </a:r>
            <a:r>
              <a:rPr lang="en-GB" sz="2000" b="0" dirty="0"/>
              <a:t>)</a:t>
            </a:r>
          </a:p>
          <a:p>
            <a:pPr>
              <a:buFontTx/>
              <a:buChar char="-"/>
            </a:pPr>
            <a:r>
              <a:rPr lang="en-GB" sz="2000" b="0" dirty="0" err="1"/>
              <a:t>Resultados</a:t>
            </a:r>
            <a:r>
              <a:rPr lang="en-GB" sz="2000" b="0" dirty="0"/>
              <a:t> </a:t>
            </a:r>
            <a:r>
              <a:rPr lang="en-GB" sz="2000" b="0" dirty="0" err="1"/>
              <a:t>desportivos</a:t>
            </a:r>
            <a:r>
              <a:rPr lang="en-GB" sz="2000" b="0" dirty="0"/>
              <a:t> </a:t>
            </a:r>
            <a:r>
              <a:rPr lang="en-GB" sz="2000" b="0" dirty="0" err="1"/>
              <a:t>recentes</a:t>
            </a:r>
            <a:endParaRPr lang="en-GB" sz="2000" b="0" dirty="0"/>
          </a:p>
          <a:p>
            <a:pPr>
              <a:buFontTx/>
              <a:buChar char="-"/>
            </a:pPr>
            <a:r>
              <a:rPr lang="en-GB" sz="2000" b="0" dirty="0" err="1"/>
              <a:t>Outras</a:t>
            </a:r>
            <a:r>
              <a:rPr lang="en-GB" sz="2000" b="0" dirty="0"/>
              <a:t> </a:t>
            </a:r>
            <a:r>
              <a:rPr lang="en-GB" sz="2000" b="0" dirty="0" err="1"/>
              <a:t>informações</a:t>
            </a:r>
            <a:endParaRPr lang="en-GB" sz="2000" b="0" dirty="0"/>
          </a:p>
        </p:txBody>
      </p:sp>
    </p:spTree>
    <p:extLst>
      <p:ext uri="{BB962C8B-B14F-4D97-AF65-F5344CB8AC3E}">
        <p14:creationId xmlns:p14="http://schemas.microsoft.com/office/powerpoint/2010/main" val="333262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>
            <a:normAutofit/>
          </a:bodyPr>
          <a:lstStyle/>
          <a:p>
            <a:r>
              <a:rPr lang="pt-PT" dirty="0"/>
              <a:t>Tarefa Individual</a:t>
            </a:r>
            <a:endParaRPr lang="en-GB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4464496"/>
          </a:xfrm>
        </p:spPr>
        <p:txBody>
          <a:bodyPr>
            <a:normAutofit/>
          </a:bodyPr>
          <a:lstStyle/>
          <a:p>
            <a:r>
              <a:rPr lang="en-GB" b="0" dirty="0" err="1"/>
              <a:t>Considere</a:t>
            </a:r>
            <a:r>
              <a:rPr lang="en-GB" b="0" dirty="0"/>
              <a:t> as </a:t>
            </a:r>
            <a:r>
              <a:rPr lang="en-GB" b="0" dirty="0" err="1"/>
              <a:t>regras</a:t>
            </a:r>
            <a:r>
              <a:rPr lang="en-GB" b="0" dirty="0"/>
              <a:t> </a:t>
            </a:r>
            <a:r>
              <a:rPr lang="en-GB" b="0" dirty="0" err="1"/>
              <a:t>oficiais</a:t>
            </a:r>
            <a:r>
              <a:rPr lang="en-GB" b="0" dirty="0"/>
              <a:t> de </a:t>
            </a:r>
            <a:r>
              <a:rPr lang="en-GB" b="0" dirty="0" err="1"/>
              <a:t>voleibol</a:t>
            </a:r>
            <a:r>
              <a:rPr lang="en-GB" b="0" dirty="0"/>
              <a:t>  de </a:t>
            </a:r>
            <a:r>
              <a:rPr lang="en-GB" b="0" dirty="0" err="1"/>
              <a:t>praia</a:t>
            </a:r>
            <a:r>
              <a:rPr lang="en-GB" b="0" dirty="0"/>
              <a:t> (</a:t>
            </a:r>
            <a:r>
              <a:rPr lang="en-GB" b="0" dirty="0" err="1"/>
              <a:t>documento</a:t>
            </a:r>
            <a:r>
              <a:rPr lang="en-GB" b="0" dirty="0"/>
              <a:t> no </a:t>
            </a:r>
            <a:r>
              <a:rPr lang="en-GB" b="0" dirty="0" err="1"/>
              <a:t>moodle</a:t>
            </a:r>
            <a:r>
              <a:rPr lang="en-GB" b="0" dirty="0"/>
              <a:t>).</a:t>
            </a:r>
          </a:p>
          <a:p>
            <a:endParaRPr lang="en-GB" b="0" dirty="0"/>
          </a:p>
          <a:p>
            <a:r>
              <a:rPr lang="en-GB" sz="2000" b="0" dirty="0" err="1"/>
              <a:t>Exercício</a:t>
            </a:r>
            <a:r>
              <a:rPr lang="en-GB" sz="2000" b="0" dirty="0"/>
              <a:t> 1</a:t>
            </a:r>
          </a:p>
          <a:p>
            <a:r>
              <a:rPr lang="en-GB" b="0" dirty="0" err="1"/>
              <a:t>Descreva</a:t>
            </a:r>
            <a:r>
              <a:rPr lang="en-GB" b="0" dirty="0"/>
              <a:t> </a:t>
            </a:r>
            <a:r>
              <a:rPr lang="en-GB" b="0" dirty="0" err="1"/>
              <a:t>uma</a:t>
            </a:r>
            <a:r>
              <a:rPr lang="en-GB" b="0" dirty="0"/>
              <a:t> </a:t>
            </a:r>
            <a:r>
              <a:rPr lang="en-GB" b="0" dirty="0" err="1"/>
              <a:t>regra</a:t>
            </a:r>
            <a:r>
              <a:rPr lang="en-GB" b="0" dirty="0"/>
              <a:t> do </a:t>
            </a:r>
            <a:r>
              <a:rPr lang="en-GB" b="0" dirty="0" err="1"/>
              <a:t>voleibol</a:t>
            </a:r>
            <a:r>
              <a:rPr lang="en-GB" b="0" dirty="0"/>
              <a:t> de </a:t>
            </a:r>
            <a:r>
              <a:rPr lang="en-GB" b="0" dirty="0" err="1"/>
              <a:t>praia</a:t>
            </a:r>
            <a:r>
              <a:rPr lang="en-GB" b="0" dirty="0"/>
              <a:t> (</a:t>
            </a:r>
            <a:r>
              <a:rPr lang="en-GB" b="0" dirty="0" err="1"/>
              <a:t>conforme</a:t>
            </a:r>
            <a:r>
              <a:rPr lang="en-GB" b="0" dirty="0"/>
              <a:t> </a:t>
            </a:r>
            <a:r>
              <a:rPr lang="en-GB" b="0" dirty="0" err="1"/>
              <a:t>quadro</a:t>
            </a:r>
            <a:r>
              <a:rPr lang="en-GB" b="0" dirty="0"/>
              <a:t> do slide </a:t>
            </a:r>
            <a:r>
              <a:rPr lang="en-GB" b="0" dirty="0" err="1"/>
              <a:t>seguinte</a:t>
            </a:r>
            <a:r>
              <a:rPr lang="en-GB" b="0" dirty="0"/>
              <a:t>) e </a:t>
            </a:r>
            <a:r>
              <a:rPr lang="en-GB" b="0" dirty="0" err="1"/>
              <a:t>indique</a:t>
            </a:r>
            <a:r>
              <a:rPr lang="en-GB" b="0" dirty="0"/>
              <a:t> </a:t>
            </a:r>
            <a:r>
              <a:rPr lang="en-GB" b="0" dirty="0" err="1"/>
              <a:t>quais</a:t>
            </a:r>
            <a:r>
              <a:rPr lang="en-GB" b="0" dirty="0"/>
              <a:t> as </a:t>
            </a:r>
            <a:r>
              <a:rPr lang="en-GB" b="0" dirty="0" err="1"/>
              <a:t>consequências</a:t>
            </a:r>
            <a:r>
              <a:rPr lang="en-GB" b="0" dirty="0"/>
              <a:t> </a:t>
            </a:r>
            <a:r>
              <a:rPr lang="en-GB" b="0" dirty="0" err="1"/>
              <a:t>em</a:t>
            </a:r>
            <a:r>
              <a:rPr lang="en-GB" b="0" dirty="0"/>
              <a:t> </a:t>
            </a:r>
            <a:r>
              <a:rPr lang="en-GB" b="0" dirty="0" err="1"/>
              <a:t>caso</a:t>
            </a:r>
            <a:r>
              <a:rPr lang="en-GB" b="0" dirty="0"/>
              <a:t> de </a:t>
            </a:r>
            <a:r>
              <a:rPr lang="en-GB" b="0" dirty="0" err="1"/>
              <a:t>infração</a:t>
            </a:r>
            <a:r>
              <a:rPr lang="en-GB" b="0" dirty="0"/>
              <a:t> </a:t>
            </a:r>
            <a:r>
              <a:rPr lang="en-GB" b="0" dirty="0" err="1"/>
              <a:t>ou</a:t>
            </a:r>
            <a:r>
              <a:rPr lang="en-GB" b="0" dirty="0"/>
              <a:t> </a:t>
            </a:r>
            <a:r>
              <a:rPr lang="en-GB" b="0" dirty="0" err="1"/>
              <a:t>irregularidade</a:t>
            </a:r>
            <a:endParaRPr lang="en-GB" b="0" dirty="0"/>
          </a:p>
          <a:p>
            <a:endParaRPr lang="en-GB" b="0" dirty="0"/>
          </a:p>
          <a:p>
            <a:r>
              <a:rPr lang="en-GB" sz="2000" b="0" dirty="0" err="1"/>
              <a:t>Exercício</a:t>
            </a:r>
            <a:r>
              <a:rPr lang="en-GB" sz="2000" b="0" dirty="0"/>
              <a:t> 2</a:t>
            </a:r>
          </a:p>
          <a:p>
            <a:r>
              <a:rPr lang="en-GB" b="0" dirty="0" err="1"/>
              <a:t>Identifique</a:t>
            </a:r>
            <a:r>
              <a:rPr lang="en-GB" b="0" dirty="0"/>
              <a:t> e </a:t>
            </a:r>
            <a:r>
              <a:rPr lang="en-GB" b="0" dirty="0" err="1"/>
              <a:t>caracterize</a:t>
            </a:r>
            <a:r>
              <a:rPr lang="en-GB" b="0" dirty="0"/>
              <a:t> </a:t>
            </a:r>
            <a:r>
              <a:rPr lang="en-GB" b="0" dirty="0" err="1"/>
              <a:t>livremente</a:t>
            </a:r>
            <a:r>
              <a:rPr lang="en-GB" b="0" dirty="0"/>
              <a:t> a </a:t>
            </a:r>
            <a:r>
              <a:rPr lang="en-GB" b="0" dirty="0" err="1"/>
              <a:t>dupla</a:t>
            </a:r>
            <a:r>
              <a:rPr lang="en-GB" b="0" dirty="0"/>
              <a:t> </a:t>
            </a:r>
            <a:r>
              <a:rPr lang="en-GB" b="0" dirty="0" err="1"/>
              <a:t>selecionada</a:t>
            </a:r>
            <a:r>
              <a:rPr lang="en-GB" b="0" dirty="0"/>
              <a:t> (</a:t>
            </a:r>
            <a:r>
              <a:rPr lang="en-GB" b="0" dirty="0" err="1"/>
              <a:t>conforme</a:t>
            </a:r>
            <a:r>
              <a:rPr lang="en-GB" b="0" dirty="0"/>
              <a:t> </a:t>
            </a:r>
            <a:r>
              <a:rPr lang="en-GB" b="0" dirty="0" err="1"/>
              <a:t>quadro</a:t>
            </a:r>
            <a:r>
              <a:rPr lang="en-GB" b="0" dirty="0"/>
              <a:t> do slide </a:t>
            </a:r>
            <a:r>
              <a:rPr lang="en-GB" b="0" dirty="0" err="1"/>
              <a:t>seguinte</a:t>
            </a:r>
            <a:r>
              <a:rPr lang="en-GB" b="0" dirty="0"/>
              <a:t>). </a:t>
            </a:r>
            <a:r>
              <a:rPr lang="en-GB" b="0" dirty="0" err="1"/>
              <a:t>Neste</a:t>
            </a:r>
            <a:r>
              <a:rPr lang="en-GB" b="0" dirty="0"/>
              <a:t> </a:t>
            </a:r>
            <a:r>
              <a:rPr lang="en-GB" b="0" dirty="0" err="1"/>
              <a:t>exercício</a:t>
            </a:r>
            <a:r>
              <a:rPr lang="en-GB" b="0" dirty="0"/>
              <a:t> </a:t>
            </a:r>
            <a:r>
              <a:rPr lang="en-GB" b="0" dirty="0" err="1"/>
              <a:t>mantenha</a:t>
            </a:r>
            <a:r>
              <a:rPr lang="en-GB" b="0" dirty="0"/>
              <a:t> </a:t>
            </a:r>
            <a:r>
              <a:rPr lang="en-GB" b="0" dirty="0" err="1"/>
              <a:t>os</a:t>
            </a:r>
            <a:r>
              <a:rPr lang="en-GB" b="0" dirty="0"/>
              <a:t> </a:t>
            </a:r>
            <a:r>
              <a:rPr lang="en-GB" b="0" dirty="0" err="1"/>
              <a:t>limites</a:t>
            </a:r>
            <a:r>
              <a:rPr lang="en-GB" b="0" dirty="0"/>
              <a:t> da </a:t>
            </a:r>
            <a:r>
              <a:rPr lang="en-GB" b="0" dirty="0" err="1"/>
              <a:t>resposta</a:t>
            </a:r>
            <a:r>
              <a:rPr lang="en-GB" b="0" dirty="0"/>
              <a:t> entre 2000 a 3000 </a:t>
            </a:r>
            <a:r>
              <a:rPr lang="en-GB" b="0" dirty="0" err="1"/>
              <a:t>caracteres</a:t>
            </a:r>
            <a:r>
              <a:rPr lang="en-GB" b="0" dirty="0"/>
              <a:t> (</a:t>
            </a:r>
            <a:r>
              <a:rPr lang="en-GB" b="0" dirty="0" err="1"/>
              <a:t>incl.espaços</a:t>
            </a:r>
            <a:r>
              <a:rPr lang="en-GB" b="0" dirty="0"/>
              <a:t>). Utilize as </a:t>
            </a:r>
            <a:r>
              <a:rPr lang="en-GB" b="0" dirty="0" err="1"/>
              <a:t>normas</a:t>
            </a:r>
            <a:r>
              <a:rPr lang="en-GB" b="0" dirty="0"/>
              <a:t> APA 6ª </a:t>
            </a:r>
            <a:r>
              <a:rPr lang="en-GB" b="0" dirty="0" err="1"/>
              <a:t>edição</a:t>
            </a:r>
            <a:r>
              <a:rPr lang="en-GB" b="0" dirty="0"/>
              <a:t> </a:t>
            </a:r>
            <a:r>
              <a:rPr lang="en-GB" b="0" dirty="0" err="1"/>
              <a:t>nas</a:t>
            </a:r>
            <a:r>
              <a:rPr lang="en-GB" b="0" dirty="0"/>
              <a:t> </a:t>
            </a:r>
            <a:r>
              <a:rPr lang="en-GB" b="0" dirty="0" err="1"/>
              <a:t>referências</a:t>
            </a:r>
            <a:r>
              <a:rPr lang="en-GB" b="0" dirty="0"/>
              <a:t>  </a:t>
            </a:r>
            <a:r>
              <a:rPr lang="en-GB" b="0" dirty="0" err="1"/>
              <a:t>bibliográficas</a:t>
            </a:r>
            <a:endParaRPr lang="en-GB" b="0" dirty="0"/>
          </a:p>
          <a:p>
            <a:endParaRPr lang="en-GB" b="0" dirty="0"/>
          </a:p>
          <a:p>
            <a:r>
              <a:rPr lang="en-GB" b="0" dirty="0"/>
              <a:t>FIVB Beach </a:t>
            </a:r>
            <a:r>
              <a:rPr lang="en-GB" b="0" dirty="0" err="1"/>
              <a:t>Volleybal</a:t>
            </a:r>
            <a:r>
              <a:rPr lang="en-GB" b="0" dirty="0"/>
              <a:t> Ranking 2019 - </a:t>
            </a:r>
            <a:r>
              <a:rPr lang="pt-PT" dirty="0">
                <a:hlinkClick r:id="rId3"/>
              </a:rPr>
              <a:t>https://www.fivb.org/EN/BeachVolleyball/WRanking_M.asp</a:t>
            </a:r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51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238487"/>
              </p:ext>
            </p:extLst>
          </p:nvPr>
        </p:nvGraphicFramePr>
        <p:xfrm>
          <a:off x="827584" y="188640"/>
          <a:ext cx="6696744" cy="65546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3539">
                <a:tc>
                  <a:txBody>
                    <a:bodyPr/>
                    <a:lstStyle/>
                    <a:p>
                      <a:pPr algn="l" fontAlgn="b"/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REGRAS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Ranking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DUPLAS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País</a:t>
                      </a:r>
                    </a:p>
                  </a:txBody>
                  <a:tcPr marL="3991" marR="3991" marT="3991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539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Bernardo  Colaço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Mol A./Sørum, C.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199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Daniel Teófilo Santos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Krasilnikov/Stoyanovskiy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RUS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539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David Almeida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Alison/Álvaro Filho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199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Diogo André Filipe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Evandro/Bruno Schmidt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976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Diogo Santos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Fijalek/Bryl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539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Filipe Marques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Thole J./Wickler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6199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Inês Baptista Pereira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Brouwer/Meeuwsen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NED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0989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Isaac Nunes Carvalho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Crabb Ta./Gibb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0989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Joana Palma Lucas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Nicolai/Lupo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4412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João Gil Cordeiro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George/Andre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8976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João Paulo Lopes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Herrera/Gavira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4412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João Pedro Gomes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endParaRPr lang="pt-PT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Lucena/Dalhausser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6199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João Tomás Frazão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Ahmed/Cherif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QAT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6199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José Leandro Trindade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Crabb Tr./Bourne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8976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Martim Gonçalves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Perusic/Schweiner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CZE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1500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Martim Machado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Semenov/Leshukov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RUS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Miguel Correia Vaz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Plavins/Tocs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LAT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4412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Rafael Da Silva Cruz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Ehlers/Flüggen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8976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Sandra Filipa Mendes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endParaRPr lang="pt-PT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Samoilovs/Smedins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LAT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8976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Sara Cardoso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endParaRPr lang="pt-PT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Heidrich/Gerson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SUI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8976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Tiago Gomes Correia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Liamin/Myskiv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RUS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4412">
                <a:tc>
                  <a:txBody>
                    <a:bodyPr/>
                    <a:lstStyle/>
                    <a:p>
                      <a:pPr algn="l" fontAlgn="b"/>
                      <a:r>
                        <a:rPr lang="pt-PT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Tiago Mota da Silva</a:t>
                      </a:r>
                      <a:endParaRPr lang="pt-P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endParaRPr lang="en-GB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91" marR="3991" marT="39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3991" marR="3991" marT="3991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r>
                        <a:rPr lang="pt-PT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Carambula/Rossi</a:t>
                      </a:r>
                    </a:p>
                  </a:txBody>
                  <a:tcPr marL="19050" marR="47625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</a:t>
                      </a:r>
                    </a:p>
                  </a:txBody>
                  <a:tcPr marL="19050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5844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217</TotalTime>
  <Words>492</Words>
  <Application>Microsoft Office PowerPoint</Application>
  <PresentationFormat>Apresentação no Ecrã (4:3)</PresentationFormat>
  <Paragraphs>145</Paragraphs>
  <Slides>5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Franklin Gothic Medium</vt:lpstr>
      <vt:lpstr>Wingdings</vt:lpstr>
      <vt:lpstr>Ângulos</vt:lpstr>
      <vt:lpstr>VOLEIBOL DE PRAIA</vt:lpstr>
      <vt:lpstr>VOLEIBOL DE PRAIA</vt:lpstr>
      <vt:lpstr>Ex # – Voleibol de Praia</vt:lpstr>
      <vt:lpstr>Tarefa Individual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Rodrigues</dc:creator>
  <cp:lastModifiedBy>Jose Rodrigues - ESDRM</cp:lastModifiedBy>
  <cp:revision>17</cp:revision>
  <dcterms:created xsi:type="dcterms:W3CDTF">2020-03-16T16:16:33Z</dcterms:created>
  <dcterms:modified xsi:type="dcterms:W3CDTF">2022-04-28T12:26:19Z</dcterms:modified>
</cp:coreProperties>
</file>