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C7912-DEFF-4063-A7AB-CA88F2B9345D}" type="datetimeFigureOut">
              <a:rPr lang="en-GB" smtClean="0"/>
              <a:t>23/04/2020</a:t>
            </a:fld>
            <a:endParaRPr lang="en-GB" dirty="0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GB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8AAE39-1346-45A5-9A7C-FEF482E2CB78}" type="slidenum">
              <a:rPr lang="en-GB" smtClean="0"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0490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8AAE39-1346-45A5-9A7C-FEF482E2CB7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328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ectângulo arredondado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ectângulo arredondado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7" name="Rec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9" name="Marcador de Posição de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13" name="Marcador de Posição de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ectângulo arredondado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  <p:sp>
        <p:nvSpPr>
          <p:cNvPr id="11" name="Rec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dirty="0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ectângulo arredondado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270875-E729-438F-AD64-DA10B3256A5A}" type="datetimeFigureOut">
              <a:rPr lang="pt-PT" smtClean="0"/>
              <a:t>23-04-2020</a:t>
            </a:fld>
            <a:endParaRPr lang="pt-PT" dirty="0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7AC85B3-BB92-4040-8F52-E774985663BC}" type="slidenum">
              <a:rPr lang="pt-PT" smtClean="0"/>
              <a:t>‹nº›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l3s-dzTau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IpM4DILONEg" TargetMode="External"/><Relationship Id="rId4" Type="http://schemas.openxmlformats.org/officeDocument/2006/relationships/hyperlink" Target="https://www.youtube.com/watch?v=-1B1IowACyc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Arbitragem</a:t>
            </a:r>
            <a:endParaRPr lang="en-GB" dirty="0"/>
          </a:p>
        </p:txBody>
      </p:sp>
      <p:pic>
        <p:nvPicPr>
          <p:cNvPr id="4" name="Picture 2" descr="C:\Program Files (x86)\Microsoft Office\MEDIA\CAGCAT10\j0301480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1798638" cy="1338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43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ARBITRAGEM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PT" dirty="0" smtClean="0"/>
              <a:t>Estes vídeos demonstram </a:t>
            </a:r>
            <a:r>
              <a:rPr lang="pt-PT" dirty="0" smtClean="0"/>
              <a:t>um </a:t>
            </a:r>
            <a:r>
              <a:rPr lang="pt-PT" dirty="0" smtClean="0"/>
              <a:t>conjunto de gestos e sinais dos árbitros de voleibol. </a:t>
            </a:r>
            <a:endParaRPr lang="pt-PT" dirty="0" smtClean="0"/>
          </a:p>
          <a:p>
            <a:r>
              <a:rPr lang="pt-PT" dirty="0" smtClean="0"/>
              <a:t>Os vídeos </a:t>
            </a:r>
            <a:r>
              <a:rPr lang="pt-PT" dirty="0" smtClean="0"/>
              <a:t>são</a:t>
            </a:r>
            <a:r>
              <a:rPr lang="pt-PT" dirty="0" smtClean="0"/>
              <a:t> brasileiros </a:t>
            </a:r>
            <a:r>
              <a:rPr lang="pt-PT" dirty="0"/>
              <a:t>e </a:t>
            </a:r>
            <a:r>
              <a:rPr lang="pt-PT" dirty="0" smtClean="0"/>
              <a:t>auxiliam </a:t>
            </a:r>
            <a:r>
              <a:rPr lang="pt-PT" dirty="0"/>
              <a:t>na explicação sobre o tema. Deve ser considerada a terminologia do voleibol no </a:t>
            </a:r>
            <a:r>
              <a:rPr lang="pt-PT" dirty="0" smtClean="0"/>
              <a:t>português </a:t>
            </a:r>
            <a:r>
              <a:rPr lang="pt-PT" dirty="0"/>
              <a:t>do Brasil.</a:t>
            </a:r>
          </a:p>
          <a:p>
            <a:endParaRPr lang="en-GB" dirty="0" smtClean="0"/>
          </a:p>
          <a:p>
            <a:r>
              <a:rPr lang="pt-PT" dirty="0">
                <a:hlinkClick r:id="rId3"/>
              </a:rPr>
              <a:t>https://</a:t>
            </a:r>
            <a:r>
              <a:rPr lang="pt-PT" dirty="0" smtClean="0">
                <a:hlinkClick r:id="rId3"/>
              </a:rPr>
              <a:t>www.youtube.com/watch?v=pl3s-dzTau0</a:t>
            </a:r>
            <a:endParaRPr lang="pt-PT" dirty="0" smtClean="0"/>
          </a:p>
          <a:p>
            <a:r>
              <a:rPr lang="pt-PT" dirty="0">
                <a:hlinkClick r:id="rId4"/>
              </a:rPr>
              <a:t>https://www.youtube.com/watch?v=-</a:t>
            </a:r>
            <a:r>
              <a:rPr lang="pt-PT" dirty="0" smtClean="0">
                <a:hlinkClick r:id="rId4"/>
              </a:rPr>
              <a:t>1B1IowACyc</a:t>
            </a:r>
            <a:endParaRPr lang="pt-PT" dirty="0" smtClean="0"/>
          </a:p>
          <a:p>
            <a:r>
              <a:rPr lang="pt-PT" dirty="0">
                <a:hlinkClick r:id="rId5"/>
              </a:rPr>
              <a:t>https://www.youtube.com/watch?v=IpM4DILONEg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32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706090"/>
          </a:xfrm>
        </p:spPr>
        <p:txBody>
          <a:bodyPr>
            <a:normAutofit fontScale="90000"/>
          </a:bodyPr>
          <a:lstStyle/>
          <a:p>
            <a:r>
              <a:rPr lang="pt-PT" dirty="0" smtClean="0"/>
              <a:t>Tarefa Individual</a:t>
            </a:r>
            <a:endParaRPr lang="en-GB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7620000" cy="5348064"/>
          </a:xfrm>
        </p:spPr>
        <p:txBody>
          <a:bodyPr>
            <a:normAutofit/>
          </a:bodyPr>
          <a:lstStyle/>
          <a:p>
            <a:r>
              <a:rPr lang="en-GB" dirty="0" err="1" smtClean="0"/>
              <a:t>Considere</a:t>
            </a:r>
            <a:r>
              <a:rPr lang="en-GB" dirty="0" smtClean="0"/>
              <a:t> as </a:t>
            </a:r>
            <a:r>
              <a:rPr lang="en-GB" dirty="0" err="1" smtClean="0"/>
              <a:t>regras</a:t>
            </a:r>
            <a:r>
              <a:rPr lang="en-GB" dirty="0" smtClean="0"/>
              <a:t> </a:t>
            </a:r>
            <a:r>
              <a:rPr lang="en-GB" dirty="0" err="1" smtClean="0"/>
              <a:t>oficiais</a:t>
            </a:r>
            <a:r>
              <a:rPr lang="en-GB" dirty="0" smtClean="0"/>
              <a:t> de </a:t>
            </a:r>
            <a:r>
              <a:rPr lang="en-GB" dirty="0" err="1" smtClean="0"/>
              <a:t>voleibol</a:t>
            </a:r>
            <a:r>
              <a:rPr lang="en-GB" dirty="0" smtClean="0"/>
              <a:t> (</a:t>
            </a:r>
            <a:r>
              <a:rPr lang="en-GB" dirty="0" err="1" smtClean="0"/>
              <a:t>documento</a:t>
            </a:r>
            <a:r>
              <a:rPr lang="en-GB" dirty="0" smtClean="0"/>
              <a:t> no </a:t>
            </a:r>
            <a:r>
              <a:rPr lang="en-GB" dirty="0" err="1" smtClean="0"/>
              <a:t>moodle</a:t>
            </a:r>
            <a:r>
              <a:rPr lang="en-GB" dirty="0" smtClean="0"/>
              <a:t>).</a:t>
            </a:r>
            <a:endParaRPr lang="en-GB" dirty="0" smtClean="0"/>
          </a:p>
          <a:p>
            <a:r>
              <a:rPr lang="en-GB" dirty="0" err="1" smtClean="0"/>
              <a:t>Descreva</a:t>
            </a:r>
            <a:r>
              <a:rPr lang="en-GB" dirty="0" smtClean="0"/>
              <a:t> </a:t>
            </a:r>
            <a:r>
              <a:rPr lang="en-GB" dirty="0" err="1" smtClean="0"/>
              <a:t>uma</a:t>
            </a:r>
            <a:r>
              <a:rPr lang="en-GB" dirty="0" smtClean="0"/>
              <a:t> </a:t>
            </a:r>
            <a:r>
              <a:rPr lang="en-GB" dirty="0" err="1" smtClean="0"/>
              <a:t>irregularidade</a:t>
            </a:r>
            <a:r>
              <a:rPr lang="en-GB" dirty="0" smtClean="0"/>
              <a:t> </a:t>
            </a:r>
            <a:r>
              <a:rPr lang="en-GB" dirty="0" err="1" smtClean="0"/>
              <a:t>relativa</a:t>
            </a:r>
            <a:r>
              <a:rPr lang="en-GB" dirty="0" smtClean="0"/>
              <a:t> a </a:t>
            </a:r>
            <a:r>
              <a:rPr lang="en-GB" dirty="0" err="1" smtClean="0"/>
              <a:t>cada</a:t>
            </a:r>
            <a:r>
              <a:rPr lang="en-GB" dirty="0" smtClean="0"/>
              <a:t> </a:t>
            </a:r>
            <a:r>
              <a:rPr lang="en-GB" dirty="0" err="1" smtClean="0"/>
              <a:t>capítulo</a:t>
            </a:r>
            <a:r>
              <a:rPr lang="en-GB" dirty="0" smtClean="0"/>
              <a:t> das </a:t>
            </a:r>
            <a:r>
              <a:rPr lang="en-GB" dirty="0" err="1" smtClean="0"/>
              <a:t>regras</a:t>
            </a:r>
            <a:r>
              <a:rPr lang="en-GB" dirty="0" smtClean="0"/>
              <a:t> de </a:t>
            </a:r>
            <a:r>
              <a:rPr lang="en-GB" dirty="0" err="1" smtClean="0"/>
              <a:t>jogo</a:t>
            </a:r>
            <a:r>
              <a:rPr lang="en-GB" dirty="0" smtClean="0"/>
              <a:t> (do 1 </a:t>
            </a:r>
            <a:r>
              <a:rPr lang="en-GB" dirty="0" err="1" smtClean="0"/>
              <a:t>ao</a:t>
            </a:r>
            <a:r>
              <a:rPr lang="en-GB" dirty="0" smtClean="0"/>
              <a:t> 7).</a:t>
            </a:r>
          </a:p>
          <a:p>
            <a:r>
              <a:rPr lang="en-GB" dirty="0" err="1" smtClean="0"/>
              <a:t>Explique</a:t>
            </a:r>
            <a:r>
              <a:rPr lang="en-GB" dirty="0" smtClean="0"/>
              <a:t> </a:t>
            </a:r>
            <a:r>
              <a:rPr lang="en-GB" dirty="0" err="1" smtClean="0"/>
              <a:t>qual</a:t>
            </a:r>
            <a:r>
              <a:rPr lang="en-GB" dirty="0" smtClean="0"/>
              <a:t> </a:t>
            </a:r>
            <a:r>
              <a:rPr lang="en-GB" dirty="0" err="1" smtClean="0"/>
              <a:t>deve</a:t>
            </a:r>
            <a:r>
              <a:rPr lang="en-GB" dirty="0" smtClean="0"/>
              <a:t> </a:t>
            </a:r>
            <a:r>
              <a:rPr lang="en-GB" dirty="0" err="1" smtClean="0"/>
              <a:t>ser</a:t>
            </a:r>
            <a:r>
              <a:rPr lang="en-GB" dirty="0" smtClean="0"/>
              <a:t> a </a:t>
            </a:r>
            <a:r>
              <a:rPr lang="en-GB" dirty="0" err="1" smtClean="0"/>
              <a:t>ação</a:t>
            </a:r>
            <a:r>
              <a:rPr lang="en-GB" dirty="0" smtClean="0"/>
              <a:t> do 1º </a:t>
            </a:r>
            <a:r>
              <a:rPr lang="en-GB" dirty="0" err="1" smtClean="0"/>
              <a:t>ou</a:t>
            </a:r>
            <a:r>
              <a:rPr lang="en-GB" dirty="0" smtClean="0"/>
              <a:t> 2º </a:t>
            </a:r>
            <a:r>
              <a:rPr lang="en-GB" dirty="0" err="1" smtClean="0"/>
              <a:t>árbitro</a:t>
            </a:r>
            <a:r>
              <a:rPr lang="en-GB" dirty="0" smtClean="0"/>
              <a:t> (</a:t>
            </a:r>
            <a:r>
              <a:rPr lang="en-GB" dirty="0" err="1" smtClean="0"/>
              <a:t>sinais</a:t>
            </a:r>
            <a:r>
              <a:rPr lang="en-GB" dirty="0" smtClean="0"/>
              <a:t> de </a:t>
            </a:r>
            <a:r>
              <a:rPr lang="en-GB" dirty="0" err="1" smtClean="0"/>
              <a:t>arbitragem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Indique</a:t>
            </a:r>
            <a:r>
              <a:rPr lang="en-GB" dirty="0" smtClean="0"/>
              <a:t> </a:t>
            </a:r>
            <a:r>
              <a:rPr lang="en-GB" dirty="0" err="1" smtClean="0"/>
              <a:t>quais</a:t>
            </a:r>
            <a:r>
              <a:rPr lang="en-GB" dirty="0" smtClean="0"/>
              <a:t> </a:t>
            </a:r>
            <a:r>
              <a:rPr lang="en-GB" dirty="0" err="1" smtClean="0"/>
              <a:t>foram</a:t>
            </a:r>
            <a:r>
              <a:rPr lang="en-GB" dirty="0" smtClean="0"/>
              <a:t> as </a:t>
            </a:r>
            <a:r>
              <a:rPr lang="en-GB" dirty="0" err="1" smtClean="0"/>
              <a:t>consequências</a:t>
            </a:r>
            <a:r>
              <a:rPr lang="en-GB" dirty="0" smtClean="0"/>
              <a:t> para o </a:t>
            </a:r>
            <a:r>
              <a:rPr lang="en-GB" dirty="0" err="1" smtClean="0"/>
              <a:t>jogador</a:t>
            </a:r>
            <a:r>
              <a:rPr lang="en-GB" dirty="0" smtClean="0"/>
              <a:t>(</a:t>
            </a:r>
            <a:r>
              <a:rPr lang="en-GB" dirty="0" err="1" smtClean="0"/>
              <a:t>es</a:t>
            </a:r>
            <a:r>
              <a:rPr lang="en-GB" dirty="0" smtClean="0"/>
              <a:t>) e/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equipa</a:t>
            </a:r>
            <a:r>
              <a:rPr lang="en-GB" dirty="0" smtClean="0"/>
              <a:t>(s).</a:t>
            </a:r>
          </a:p>
          <a:p>
            <a:r>
              <a:rPr lang="en-GB" dirty="0" err="1" smtClean="0"/>
              <a:t>Submeta</a:t>
            </a:r>
            <a:r>
              <a:rPr lang="en-GB" dirty="0" smtClean="0"/>
              <a:t> o </a:t>
            </a:r>
            <a:r>
              <a:rPr lang="en-GB" dirty="0" err="1" smtClean="0"/>
              <a:t>trabalho</a:t>
            </a:r>
            <a:r>
              <a:rPr lang="en-GB" dirty="0" smtClean="0"/>
              <a:t> no </a:t>
            </a:r>
            <a:r>
              <a:rPr lang="en-GB" dirty="0" err="1" smtClean="0"/>
              <a:t>moodle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33262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e">
  <a:themeElements>
    <a:clrScheme name="Equidad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e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dade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75</TotalTime>
  <Words>117</Words>
  <Application>Microsoft Office PowerPoint</Application>
  <PresentationFormat>Apresentação no Ecrã (4:3)</PresentationFormat>
  <Paragraphs>16</Paragraphs>
  <Slides>3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Equidade</vt:lpstr>
      <vt:lpstr>Arbitragem</vt:lpstr>
      <vt:lpstr>ARBITRAGEM</vt:lpstr>
      <vt:lpstr>Tarefa Individual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José Rodrigues</dc:creator>
  <cp:lastModifiedBy>José Rodrigues</cp:lastModifiedBy>
  <cp:revision>10</cp:revision>
  <dcterms:created xsi:type="dcterms:W3CDTF">2020-03-16T16:16:33Z</dcterms:created>
  <dcterms:modified xsi:type="dcterms:W3CDTF">2020-04-23T16:08:25Z</dcterms:modified>
</cp:coreProperties>
</file>